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2" autoAdjust="0"/>
    <p:restoredTop sz="86369" autoAdjust="0"/>
  </p:normalViewPr>
  <p:slideViewPr>
    <p:cSldViewPr>
      <p:cViewPr varScale="1">
        <p:scale>
          <a:sx n="90" d="100"/>
          <a:sy n="90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5112-730E-427E-8923-342982E026C9}" type="datetimeFigureOut">
              <a:rPr lang="fr-CA" smtClean="0"/>
              <a:pPr/>
              <a:t>2015-05-04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DA0E-9B97-4DB2-B0AD-AA883087D80F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5112-730E-427E-8923-342982E026C9}" type="datetimeFigureOut">
              <a:rPr lang="fr-CA" smtClean="0"/>
              <a:pPr/>
              <a:t>2015-05-04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DA0E-9B97-4DB2-B0AD-AA883087D80F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5112-730E-427E-8923-342982E026C9}" type="datetimeFigureOut">
              <a:rPr lang="fr-CA" smtClean="0"/>
              <a:pPr/>
              <a:t>2015-05-04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DA0E-9B97-4DB2-B0AD-AA883087D80F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5112-730E-427E-8923-342982E026C9}" type="datetimeFigureOut">
              <a:rPr lang="fr-CA" smtClean="0"/>
              <a:pPr/>
              <a:t>2015-05-04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DA0E-9B97-4DB2-B0AD-AA883087D80F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5112-730E-427E-8923-342982E026C9}" type="datetimeFigureOut">
              <a:rPr lang="fr-CA" smtClean="0"/>
              <a:pPr/>
              <a:t>2015-05-04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DA0E-9B97-4DB2-B0AD-AA883087D80F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5112-730E-427E-8923-342982E026C9}" type="datetimeFigureOut">
              <a:rPr lang="fr-CA" smtClean="0"/>
              <a:pPr/>
              <a:t>2015-05-04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DA0E-9B97-4DB2-B0AD-AA883087D80F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5112-730E-427E-8923-342982E026C9}" type="datetimeFigureOut">
              <a:rPr lang="fr-CA" smtClean="0"/>
              <a:pPr/>
              <a:t>2015-05-04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DA0E-9B97-4DB2-B0AD-AA883087D80F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5112-730E-427E-8923-342982E026C9}" type="datetimeFigureOut">
              <a:rPr lang="fr-CA" smtClean="0"/>
              <a:pPr/>
              <a:t>2015-05-04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DA0E-9B97-4DB2-B0AD-AA883087D80F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5112-730E-427E-8923-342982E026C9}" type="datetimeFigureOut">
              <a:rPr lang="fr-CA" smtClean="0"/>
              <a:pPr/>
              <a:t>2015-05-04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DA0E-9B97-4DB2-B0AD-AA883087D80F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5112-730E-427E-8923-342982E026C9}" type="datetimeFigureOut">
              <a:rPr lang="fr-CA" smtClean="0"/>
              <a:pPr/>
              <a:t>2015-05-04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DA0E-9B97-4DB2-B0AD-AA883087D80F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5112-730E-427E-8923-342982E026C9}" type="datetimeFigureOut">
              <a:rPr lang="fr-CA" smtClean="0"/>
              <a:pPr/>
              <a:t>2015-05-04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DA0E-9B97-4DB2-B0AD-AA883087D80F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5112-730E-427E-8923-342982E026C9}" type="datetimeFigureOut">
              <a:rPr lang="fr-CA" smtClean="0"/>
              <a:pPr/>
              <a:t>2015-05-04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7DA0E-9B97-4DB2-B0AD-AA883087D80F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457200" y="-1683568"/>
            <a:ext cx="8229600" cy="1143000"/>
          </a:xfrm>
        </p:spPr>
        <p:txBody>
          <a:bodyPr/>
          <a:lstStyle/>
          <a:p>
            <a:r>
              <a:rPr lang="fr-CA" sz="3600" b="1" u="sng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Présentation chant Aimons-nous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-1467544"/>
            <a:ext cx="8229600" cy="1143000"/>
          </a:xfrm>
        </p:spPr>
        <p:txBody>
          <a:bodyPr/>
          <a:lstStyle/>
          <a:p>
            <a:pPr rtl="0" eaLnBrk="1" latinLnBrk="0" hangingPunct="1"/>
            <a:r>
              <a:rPr lang="fr-CA" sz="3600" b="1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     Suite couplet # 3 (B)  (Aimons-nous)</a:t>
            </a:r>
            <a:endParaRPr lang="fr-CA" sz="4400" kern="1200" dirty="0" smtClean="0">
              <a:solidFill>
                <a:schemeClr val="tx1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457200" y="-1467544"/>
            <a:ext cx="8229600" cy="1143000"/>
          </a:xfrm>
        </p:spPr>
        <p:txBody>
          <a:bodyPr/>
          <a:lstStyle/>
          <a:p>
            <a:r>
              <a:rPr lang="fr-CA" sz="3600" b="1" u="sng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Refrain</a:t>
            </a:r>
            <a:r>
              <a:rPr lang="fr-CA" sz="3600" b="1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                             (Aimons-nous)</a:t>
            </a:r>
            <a:endParaRPr lang="fr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457200" y="-1755576"/>
            <a:ext cx="8229600" cy="1143000"/>
          </a:xfrm>
        </p:spPr>
        <p:txBody>
          <a:bodyPr/>
          <a:lstStyle/>
          <a:p>
            <a:r>
              <a:rPr lang="fr-CA" sz="3600" b="1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     Couplet # 4          (A)   (Aimons-nous)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-1467544"/>
            <a:ext cx="8229600" cy="1143000"/>
          </a:xfrm>
        </p:spPr>
        <p:txBody>
          <a:bodyPr/>
          <a:lstStyle/>
          <a:p>
            <a:pPr rtl="0" eaLnBrk="1" latinLnBrk="0" hangingPunct="1"/>
            <a:r>
              <a:rPr lang="fr-CA" sz="3600" b="1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     Suite couplet # 4 (B)   (Aimons-nous)</a:t>
            </a:r>
            <a:endParaRPr lang="fr-CA" sz="4400" kern="1200" dirty="0" smtClean="0">
              <a:solidFill>
                <a:schemeClr val="tx1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457200" y="-1467544"/>
            <a:ext cx="8229600" cy="1143000"/>
          </a:xfrm>
        </p:spPr>
        <p:txBody>
          <a:bodyPr/>
          <a:lstStyle/>
          <a:p>
            <a:r>
              <a:rPr lang="fr-CA" sz="3600" b="1" u="sng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Refrain</a:t>
            </a:r>
            <a:r>
              <a:rPr lang="fr-CA" sz="3600" b="1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                             (Aimons-nous)</a:t>
            </a:r>
            <a:endParaRPr lang="fr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457200" y="-1755576"/>
            <a:ext cx="8229600" cy="1143000"/>
          </a:xfrm>
        </p:spPr>
        <p:txBody>
          <a:bodyPr/>
          <a:lstStyle/>
          <a:p>
            <a:r>
              <a:rPr lang="fr-CA" sz="3600" b="1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     Couplet # 5          (A)  (Aimons-nous)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-1467544"/>
            <a:ext cx="8229600" cy="1143000"/>
          </a:xfrm>
        </p:spPr>
        <p:txBody>
          <a:bodyPr/>
          <a:lstStyle/>
          <a:p>
            <a:pPr rtl="0" eaLnBrk="1" latinLnBrk="0" hangingPunct="1"/>
            <a:r>
              <a:rPr lang="fr-CA" sz="3600" b="1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     Suite couplet # 5 (B)   (Aimons-nous)</a:t>
            </a:r>
            <a:endParaRPr lang="fr-CA" sz="4400" kern="1200" dirty="0" smtClean="0">
              <a:solidFill>
                <a:schemeClr val="tx1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457200" y="-1467544"/>
            <a:ext cx="8229600" cy="1143000"/>
          </a:xfrm>
        </p:spPr>
        <p:txBody>
          <a:bodyPr/>
          <a:lstStyle/>
          <a:p>
            <a:r>
              <a:rPr lang="fr-CA" sz="3600" b="1" u="sng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Refrain</a:t>
            </a:r>
            <a:r>
              <a:rPr lang="fr-CA" sz="3600" b="1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                             (Aimons-nous)</a:t>
            </a:r>
            <a:endParaRPr lang="fr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457200" y="-1683568"/>
            <a:ext cx="8229600" cy="1143000"/>
          </a:xfrm>
        </p:spPr>
        <p:txBody>
          <a:bodyPr/>
          <a:lstStyle/>
          <a:p>
            <a:r>
              <a:rPr lang="fr-CA" sz="3600" b="1" u="sng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XXXXXXXXX</a:t>
            </a:r>
            <a:r>
              <a:rPr lang="fr-CA" sz="3600" b="1" u="sng" kern="1200" baseline="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          </a:t>
            </a:r>
            <a:r>
              <a:rPr lang="fr-CA" sz="3600" b="1" u="sng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Aimons-nous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457200" y="-1539552"/>
            <a:ext cx="8229600" cy="1143000"/>
          </a:xfrm>
        </p:spPr>
        <p:txBody>
          <a:bodyPr/>
          <a:lstStyle/>
          <a:p>
            <a:r>
              <a:rPr lang="fr-CA" sz="3600" b="1" u="sng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Refrain</a:t>
            </a:r>
            <a:r>
              <a:rPr lang="fr-CA" sz="3600" b="1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                       (Aimons-nous)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457200" y="-1683568"/>
            <a:ext cx="8229600" cy="1143000"/>
          </a:xfrm>
        </p:spPr>
        <p:txBody>
          <a:bodyPr/>
          <a:lstStyle/>
          <a:p>
            <a:r>
              <a:rPr lang="fr-CA" sz="3600" b="1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     Couplet # 1          (A)  (Aimons-nous)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>
          <a:xfrm>
            <a:off x="457200" y="-1467544"/>
            <a:ext cx="8229600" cy="1143000"/>
          </a:xfrm>
        </p:spPr>
        <p:txBody>
          <a:bodyPr/>
          <a:lstStyle/>
          <a:p>
            <a:r>
              <a:rPr lang="fr-CA" sz="3600" b="1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     Suite couplet # 1 (B)  (Aimons-nous)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457200" y="-1467544"/>
            <a:ext cx="8229600" cy="1143000"/>
          </a:xfrm>
        </p:spPr>
        <p:txBody>
          <a:bodyPr/>
          <a:lstStyle/>
          <a:p>
            <a:r>
              <a:rPr lang="fr-CA" sz="3600" b="1" u="sng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Refrain</a:t>
            </a:r>
            <a:r>
              <a:rPr lang="fr-CA" sz="3600" b="1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                             (Aimons-nous)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457200" y="-1755576"/>
            <a:ext cx="8229600" cy="1143000"/>
          </a:xfrm>
        </p:spPr>
        <p:txBody>
          <a:bodyPr/>
          <a:lstStyle/>
          <a:p>
            <a:r>
              <a:rPr lang="fr-CA" sz="3600" b="1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     Couplet # 2          (A)  (Aimons-nous)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-1467544"/>
            <a:ext cx="8229600" cy="1143000"/>
          </a:xfrm>
        </p:spPr>
        <p:txBody>
          <a:bodyPr/>
          <a:lstStyle/>
          <a:p>
            <a:pPr rtl="0" eaLnBrk="1" latinLnBrk="0" hangingPunct="1"/>
            <a:r>
              <a:rPr lang="fr-CA" sz="3600" b="1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     Suite couplet # 2 (B) </a:t>
            </a:r>
            <a:r>
              <a:rPr lang="fr-CA" sz="3600" b="1" kern="1200" baseline="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fr-CA" sz="3600" b="1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(Aimons-nous)</a:t>
            </a:r>
            <a:endParaRPr lang="fr-CA" sz="4400" kern="1200" dirty="0" smtClean="0">
              <a:solidFill>
                <a:schemeClr val="tx1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457200" y="-1467544"/>
            <a:ext cx="8229600" cy="1143000"/>
          </a:xfrm>
        </p:spPr>
        <p:txBody>
          <a:bodyPr/>
          <a:lstStyle/>
          <a:p>
            <a:r>
              <a:rPr lang="fr-CA" sz="3600" b="1" u="sng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Refrain</a:t>
            </a:r>
            <a:r>
              <a:rPr lang="fr-CA" sz="3600" b="1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                             (Aimons-nous)</a:t>
            </a:r>
            <a:endParaRPr lang="fr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84" y="0"/>
            <a:ext cx="91506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457200" y="-1755576"/>
            <a:ext cx="8229600" cy="1143000"/>
          </a:xfrm>
        </p:spPr>
        <p:txBody>
          <a:bodyPr>
            <a:normAutofit/>
          </a:bodyPr>
          <a:lstStyle/>
          <a:p>
            <a:r>
              <a:rPr lang="fr-CA" sz="3600" b="1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     Couplet # 3         (A)   (Aimons-nous)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6481</TotalTime>
  <Words>134</Words>
  <Application>Microsoft Office PowerPoint</Application>
  <PresentationFormat>Affichage à l'écran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chant Aimons-nous</vt:lpstr>
      <vt:lpstr>Refrain                        (Aimons-nous)</vt:lpstr>
      <vt:lpstr>      Couplet # 1          (A)  (Aimons-nous)</vt:lpstr>
      <vt:lpstr>      Suite couplet # 1 (B)  (Aimons-nous)</vt:lpstr>
      <vt:lpstr>Refrain                              (Aimons-nous)</vt:lpstr>
      <vt:lpstr>      Couplet # 2          (A)  (Aimons-nous)</vt:lpstr>
      <vt:lpstr>      Suite couplet # 2 (B)   (Aimons-nous)</vt:lpstr>
      <vt:lpstr>Refrain                              (Aimons-nous)</vt:lpstr>
      <vt:lpstr>      Couplet # 3         (A)   (Aimons-nous)</vt:lpstr>
      <vt:lpstr>      Suite couplet # 3 (B)  (Aimons-nous)</vt:lpstr>
      <vt:lpstr>Refrain                              (Aimons-nous)</vt:lpstr>
      <vt:lpstr>      Couplet # 4          (A)   (Aimons-nous)</vt:lpstr>
      <vt:lpstr>      Suite couplet # 4 (B)   (Aimons-nous)</vt:lpstr>
      <vt:lpstr>Refrain                              (Aimons-nous)</vt:lpstr>
      <vt:lpstr>      Couplet # 5          (A)  (Aimons-nous)</vt:lpstr>
      <vt:lpstr>      Suite couplet # 5 (B)   (Aimons-nous)</vt:lpstr>
      <vt:lpstr>Refrain                              (Aimons-nous)</vt:lpstr>
      <vt:lpstr>XXXXXXXXX            Aimons-nous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Yvan</dc:creator>
  <cp:lastModifiedBy>Yvan</cp:lastModifiedBy>
  <cp:revision>498</cp:revision>
  <dcterms:created xsi:type="dcterms:W3CDTF">2014-07-11T11:07:29Z</dcterms:created>
  <dcterms:modified xsi:type="dcterms:W3CDTF">2015-05-04T11:30:30Z</dcterms:modified>
</cp:coreProperties>
</file>