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0" r:id="rId23"/>
    <p:sldId id="278" r:id="rId24"/>
    <p:sldId id="281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6" autoAdjust="0"/>
    <p:restoredTop sz="86469" autoAdjust="0"/>
  </p:normalViewPr>
  <p:slideViewPr>
    <p:cSldViewPr>
      <p:cViewPr varScale="1">
        <p:scale>
          <a:sx n="45" d="100"/>
          <a:sy n="45" d="100"/>
        </p:scale>
        <p:origin x="-92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8" y="32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39E5A9-BB07-42A9-8581-6E6C06668AE8}" type="datetimeFigureOut">
              <a:rPr lang="fr-CA" smtClean="0"/>
              <a:t>2016-02-17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517CA-FC1C-4B83-80B6-930EB7E05C3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71768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CA" dirty="0" smtClean="0"/>
              <a:t>Petite pause musicale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17CA-FC1C-4B83-80B6-930EB7E05C36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2181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CA" dirty="0" smtClean="0"/>
              <a:t>Petite pause musicale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17CA-FC1C-4B83-80B6-930EB7E05C36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2181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CA" dirty="0" smtClean="0"/>
              <a:t>Il y a 2 images sur </a:t>
            </a:r>
            <a:r>
              <a:rPr lang="fr-CA" smtClean="0"/>
              <a:t>cette diapo.</a:t>
            </a:r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17CA-FC1C-4B83-80B6-930EB7E05C36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37954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CA" dirty="0" smtClean="0"/>
              <a:t>Il y a 2 images sur </a:t>
            </a:r>
            <a:r>
              <a:rPr lang="fr-CA" smtClean="0"/>
              <a:t>cette diapo.</a:t>
            </a:r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17CA-FC1C-4B83-80B6-930EB7E05C36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37954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CA" dirty="0" smtClean="0"/>
              <a:t>Partie</a:t>
            </a:r>
            <a:r>
              <a:rPr lang="fr-CA" baseline="0" dirty="0" smtClean="0"/>
              <a:t> </a:t>
            </a:r>
            <a:r>
              <a:rPr lang="fr-CA" dirty="0" smtClean="0"/>
              <a:t> musicale finale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17CA-FC1C-4B83-80B6-930EB7E05C36}" type="slidenum">
              <a:rPr lang="fr-CA" smtClean="0"/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2181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81779-07DC-4B6B-A624-C3BBADB5DD62}" type="datetimeFigureOut">
              <a:rPr lang="fr-CA" smtClean="0"/>
              <a:t>2016-02-17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A62F3-175C-46F7-97B2-4246326242F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52014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81779-07DC-4B6B-A624-C3BBADB5DD62}" type="datetimeFigureOut">
              <a:rPr lang="fr-CA" smtClean="0"/>
              <a:t>2016-02-17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A62F3-175C-46F7-97B2-4246326242F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73367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81779-07DC-4B6B-A624-C3BBADB5DD62}" type="datetimeFigureOut">
              <a:rPr lang="fr-CA" smtClean="0"/>
              <a:t>2016-02-17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A62F3-175C-46F7-97B2-4246326242F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2376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81779-07DC-4B6B-A624-C3BBADB5DD62}" type="datetimeFigureOut">
              <a:rPr lang="fr-CA" smtClean="0"/>
              <a:t>2016-02-17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A62F3-175C-46F7-97B2-4246326242F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86915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81779-07DC-4B6B-A624-C3BBADB5DD62}" type="datetimeFigureOut">
              <a:rPr lang="fr-CA" smtClean="0"/>
              <a:t>2016-02-17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A62F3-175C-46F7-97B2-4246326242F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36518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81779-07DC-4B6B-A624-C3BBADB5DD62}" type="datetimeFigureOut">
              <a:rPr lang="fr-CA" smtClean="0"/>
              <a:t>2016-02-17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A62F3-175C-46F7-97B2-4246326242F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85853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81779-07DC-4B6B-A624-C3BBADB5DD62}" type="datetimeFigureOut">
              <a:rPr lang="fr-CA" smtClean="0"/>
              <a:t>2016-02-17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A62F3-175C-46F7-97B2-4246326242F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56129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81779-07DC-4B6B-A624-C3BBADB5DD62}" type="datetimeFigureOut">
              <a:rPr lang="fr-CA" smtClean="0"/>
              <a:t>2016-02-17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A62F3-175C-46F7-97B2-4246326242F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19265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81779-07DC-4B6B-A624-C3BBADB5DD62}" type="datetimeFigureOut">
              <a:rPr lang="fr-CA" smtClean="0"/>
              <a:t>2016-02-17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A62F3-175C-46F7-97B2-4246326242F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16556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81779-07DC-4B6B-A624-C3BBADB5DD62}" type="datetimeFigureOut">
              <a:rPr lang="fr-CA" smtClean="0"/>
              <a:t>2016-02-17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A62F3-175C-46F7-97B2-4246326242F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211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81779-07DC-4B6B-A624-C3BBADB5DD62}" type="datetimeFigureOut">
              <a:rPr lang="fr-CA" smtClean="0"/>
              <a:t>2016-02-17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A62F3-175C-46F7-97B2-4246326242F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48560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81779-07DC-4B6B-A624-C3BBADB5DD62}" type="datetimeFigureOut">
              <a:rPr lang="fr-CA" smtClean="0"/>
              <a:t>2016-02-17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A62F3-175C-46F7-97B2-4246326242F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9064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-1971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Présentation</a:t>
            </a:r>
            <a:r>
              <a:rPr lang="fr-CA" baseline="0" dirty="0" smtClean="0"/>
              <a:t> chant Va au bout de tes rêves</a:t>
            </a:r>
            <a:endParaRPr lang="fr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5" y="-30230"/>
            <a:ext cx="9184307" cy="688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96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-17555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     Suite refrain (B) (Va au bout de tes rêves)</a:t>
            </a:r>
            <a:endParaRPr lang="fr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" y="0"/>
            <a:ext cx="9185083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55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-21156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     Suite refrain (C) (Va au</a:t>
            </a:r>
            <a:r>
              <a:rPr lang="fr-CA" baseline="0" dirty="0" smtClean="0"/>
              <a:t> bout de tes rêves)</a:t>
            </a:r>
            <a:endParaRPr lang="fr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52" y="0"/>
            <a:ext cx="91740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96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-1971600"/>
            <a:ext cx="8229600" cy="1143000"/>
          </a:xfrm>
        </p:spPr>
        <p:txBody>
          <a:bodyPr/>
          <a:lstStyle/>
          <a:p>
            <a:r>
              <a:rPr lang="fr-CA" u="sng" dirty="0" smtClean="0"/>
              <a:t>*****Petite</a:t>
            </a:r>
            <a:r>
              <a:rPr lang="fr-CA" u="sng" baseline="0" dirty="0" smtClean="0"/>
              <a:t> pause musicale*****</a:t>
            </a:r>
            <a:endParaRPr lang="fr-CA" u="sng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97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-17555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Couplet # 2          (A)(Va au bout de tes rêves)</a:t>
            </a:r>
            <a:endParaRPr lang="fr-C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14" y="6253"/>
            <a:ext cx="9170714" cy="688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72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-16835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Suite couplet</a:t>
            </a:r>
            <a:r>
              <a:rPr lang="fr-CA" baseline="0" dirty="0" smtClean="0"/>
              <a:t> # 2 (B) Va au bout de tes rêves)</a:t>
            </a:r>
            <a:endParaRPr lang="fr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56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-16835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Suite couplet # 2 (C)(Va au bout de tes rêves)</a:t>
            </a:r>
            <a:endParaRPr lang="fr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4" y="-73856"/>
            <a:ext cx="9242473" cy="693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51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-1971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     Refrain          (A)(1) (Va au bout de tes rêves)</a:t>
            </a:r>
            <a:endParaRPr lang="fr-CA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24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-17555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     Suite refrain (B)(1)(Va au bout de tes rêves)</a:t>
            </a:r>
            <a:endParaRPr lang="fr-CA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7384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16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34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18"/>
            <a:ext cx="9252520" cy="690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-21156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     Suite refrain (C)(1)(Va au</a:t>
            </a:r>
            <a:r>
              <a:rPr lang="fr-CA" baseline="0" dirty="0" smtClean="0"/>
              <a:t> bout de tes rêves)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48503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-1971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     Refrain          (A)(2) (Va au bout de tes rêves)</a:t>
            </a:r>
            <a:endParaRPr lang="fr-CA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870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-1971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     Refrain          (A) (Va au bout de tes rêves)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4493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-17555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     Suite refrain (B)(2)(Va au bout de tes rêves)</a:t>
            </a:r>
            <a:endParaRPr lang="fr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6" y="0"/>
            <a:ext cx="91452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05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-21156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     Suite refrain (C)(2)(Va au</a:t>
            </a:r>
            <a:r>
              <a:rPr lang="fr-CA" baseline="0" dirty="0" smtClean="0"/>
              <a:t> bout de tes rêves)</a:t>
            </a:r>
            <a:endParaRPr lang="fr-CA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66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-19175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Suite refrain finale (Va</a:t>
            </a:r>
            <a:r>
              <a:rPr lang="fr-CA" baseline="0" dirty="0" smtClean="0"/>
              <a:t> au bout de tes rêves)</a:t>
            </a:r>
            <a:endParaRPr lang="fr-CA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43" y="0"/>
            <a:ext cx="9160943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60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-1971600"/>
            <a:ext cx="8229600" cy="1143000"/>
          </a:xfrm>
        </p:spPr>
        <p:txBody>
          <a:bodyPr/>
          <a:lstStyle/>
          <a:p>
            <a:r>
              <a:rPr lang="fr-CA" u="sng" dirty="0" smtClean="0"/>
              <a:t>*****Partie</a:t>
            </a:r>
            <a:r>
              <a:rPr lang="fr-CA" u="sng" baseline="0" dirty="0" smtClean="0"/>
              <a:t> musicale  finale*****</a:t>
            </a:r>
            <a:endParaRPr lang="fr-CA" u="sng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2259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18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5" y="-30230"/>
            <a:ext cx="9184307" cy="688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-1971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baseline="0" dirty="0" smtClean="0"/>
              <a:t>XXXXXXXXXXX    Va au bout de tes rêves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0977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-17555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     Suite refrain (B) (Va au bout de tes rêves)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2669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-21156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     Suite refrain (C) (Va au</a:t>
            </a:r>
            <a:r>
              <a:rPr lang="fr-CA" baseline="0" dirty="0" smtClean="0"/>
              <a:t> bout de tes rêves)</a:t>
            </a:r>
            <a:endParaRPr lang="fr-CA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9144001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34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-1971600"/>
            <a:ext cx="8229600" cy="1143000"/>
          </a:xfrm>
        </p:spPr>
        <p:txBody>
          <a:bodyPr/>
          <a:lstStyle/>
          <a:p>
            <a:r>
              <a:rPr lang="fr-CA" u="sng" dirty="0" smtClean="0"/>
              <a:t>*****Petite</a:t>
            </a:r>
            <a:r>
              <a:rPr lang="fr-CA" u="sng" baseline="0" dirty="0" smtClean="0"/>
              <a:t> pause musicale*****</a:t>
            </a:r>
            <a:endParaRPr lang="fr-CA" u="sng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62" y="-1"/>
            <a:ext cx="9158561" cy="686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68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-17555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Couplet # 1          (A)(Va au bout de tes rêves)</a:t>
            </a:r>
            <a:endParaRPr lang="fr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005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-16835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Suite couplet</a:t>
            </a:r>
            <a:r>
              <a:rPr lang="fr-CA" baseline="0" dirty="0" smtClean="0"/>
              <a:t> # 1 (B) Va au bout de tes rêves)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8726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-16835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Suite couplet # 1 (C)(Va au bout de tes rêves)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494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-1971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     Refrain          (A) (Va au bout de tes rêves)</a:t>
            </a:r>
            <a:endParaRPr lang="fr-CA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74" y="-9238"/>
            <a:ext cx="9159273" cy="686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05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3894</TotalTime>
  <Words>327</Words>
  <Application>Microsoft Office PowerPoint</Application>
  <PresentationFormat>Affichage à l'écran (4:3)</PresentationFormat>
  <Paragraphs>34</Paragraphs>
  <Slides>24</Slides>
  <Notes>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Thème Office</vt:lpstr>
      <vt:lpstr>Présentation chant Va au bout de tes rêves</vt:lpstr>
      <vt:lpstr>     Refrain          (A) (Va au bout de tes rêves)</vt:lpstr>
      <vt:lpstr>     Suite refrain (B) (Va au bout de tes rêves)</vt:lpstr>
      <vt:lpstr>     Suite refrain (C) (Va au bout de tes rêves)</vt:lpstr>
      <vt:lpstr>*****Petite pause musicale*****</vt:lpstr>
      <vt:lpstr>Couplet # 1          (A)(Va au bout de tes rêves)</vt:lpstr>
      <vt:lpstr>Suite couplet # 1 (B) Va au bout de tes rêves)</vt:lpstr>
      <vt:lpstr>Suite couplet # 1 (C)(Va au bout de tes rêves)</vt:lpstr>
      <vt:lpstr>     Refrain          (A) (Va au bout de tes rêves)</vt:lpstr>
      <vt:lpstr>     Suite refrain (B) (Va au bout de tes rêves)</vt:lpstr>
      <vt:lpstr>     Suite refrain (C) (Va au bout de tes rêves)</vt:lpstr>
      <vt:lpstr>*****Petite pause musicale*****</vt:lpstr>
      <vt:lpstr>Couplet # 2          (A)(Va au bout de tes rêves)</vt:lpstr>
      <vt:lpstr>Suite couplet # 2 (B) Va au bout de tes rêves)</vt:lpstr>
      <vt:lpstr>Suite couplet # 2 (C)(Va au bout de tes rêves)</vt:lpstr>
      <vt:lpstr>     Refrain          (A)(1) (Va au bout de tes rêves)</vt:lpstr>
      <vt:lpstr>     Suite refrain (B)(1)(Va au bout de tes rêves)</vt:lpstr>
      <vt:lpstr>     Suite refrain (C)(1)(Va au bout de tes rêves)</vt:lpstr>
      <vt:lpstr>     Refrain          (A)(2) (Va au bout de tes rêves)</vt:lpstr>
      <vt:lpstr>     Suite refrain (B)(2)(Va au bout de tes rêves)</vt:lpstr>
      <vt:lpstr>     Suite refrain (C)(2)(Va au bout de tes rêves)</vt:lpstr>
      <vt:lpstr>Suite refrain finale (Va au bout de tes rêves)</vt:lpstr>
      <vt:lpstr>*****Partie musicale  finale*****</vt:lpstr>
      <vt:lpstr>XXXXXXXXXXX    Va au bout de tes rêves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chant Va au bout de tes rêves</dc:title>
  <dc:creator>Yvan</dc:creator>
  <cp:lastModifiedBy>Yvan</cp:lastModifiedBy>
  <cp:revision>50</cp:revision>
  <dcterms:created xsi:type="dcterms:W3CDTF">2015-12-09T17:52:04Z</dcterms:created>
  <dcterms:modified xsi:type="dcterms:W3CDTF">2016-02-18T12:09:15Z</dcterms:modified>
</cp:coreProperties>
</file>