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6" autoAdjust="0"/>
    <p:restoredTop sz="86364" autoAdjust="0"/>
  </p:normalViewPr>
  <p:slideViewPr>
    <p:cSldViewPr>
      <p:cViewPr varScale="1">
        <p:scale>
          <a:sx n="95" d="100"/>
          <a:sy n="95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2774-2191-4F35-B51B-B9217D3D035D}" type="datetimeFigureOut">
              <a:rPr lang="fr-CA" smtClean="0"/>
              <a:pPr/>
              <a:t>2014-12-20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CAAB-6108-4EFB-AFF1-F62AB905048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323528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Présentation du chant Il a fait merveille</a:t>
            </a:r>
            <a:endParaRPr lang="fr-C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(Il a fait merveille)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457200" y="-1323528"/>
            <a:ext cx="8229600" cy="1143000"/>
          </a:xfrm>
        </p:spPr>
        <p:txBody>
          <a:bodyPr/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XXXXXXXXXX</a:t>
            </a:r>
            <a:r>
              <a:rPr lang="fr-CA" sz="3600" b="1" u="sng" kern="1200" baseline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</a:t>
            </a:r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Il a fait merveille</a:t>
            </a:r>
            <a:endParaRPr lang="fr-C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(Il a fait merveille)</a:t>
            </a: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Couplet # 1      (Il a fait merveille)  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(Il a fait merveille)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" y="0"/>
            <a:ext cx="9139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Couplet # 2      (Il a fait merveille)  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(Il a fait merveille)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Couplet # 3      (Il a fait merveille)  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755576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u="sng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Refrain</a:t>
            </a:r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             (Il a fait merveille)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1683568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kern="120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         Couplet # 4      (Il a fait merveille) 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87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du chant Il a fait merveille</vt:lpstr>
      <vt:lpstr>Refrain                       (Il a fait merveille)</vt:lpstr>
      <vt:lpstr>          Couplet # 1      (Il a fait merveille)  </vt:lpstr>
      <vt:lpstr>Refrain                       (Il a fait merveille)</vt:lpstr>
      <vt:lpstr>          Couplet # 2      (Il a fait merveille)  </vt:lpstr>
      <vt:lpstr>Refrain                       (Il a fait merveille)</vt:lpstr>
      <vt:lpstr>          Couplet # 3      (Il a fait merveille)  </vt:lpstr>
      <vt:lpstr>Refrain                       (Il a fait merveille)</vt:lpstr>
      <vt:lpstr>          Couplet # 4      (Il a fait merveille)  </vt:lpstr>
      <vt:lpstr>Refrain                       (Il a fait merveille)</vt:lpstr>
      <vt:lpstr>XXXXXXXXXX         Il a fait merveille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chant Il a fait merveille</dc:title>
  <dc:creator>Yvan</dc:creator>
  <cp:lastModifiedBy>Yvan</cp:lastModifiedBy>
  <cp:revision>341</cp:revision>
  <dcterms:created xsi:type="dcterms:W3CDTF">2014-12-18T08:19:52Z</dcterms:created>
  <dcterms:modified xsi:type="dcterms:W3CDTF">2014-12-22T02:16:26Z</dcterms:modified>
</cp:coreProperties>
</file>