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0" r:id="rId1"/>
  </p:sldMasterIdLst>
  <p:sldIdLst>
    <p:sldId id="256" r:id="rId2"/>
    <p:sldId id="257" r:id="rId3"/>
    <p:sldId id="258" r:id="rId4"/>
    <p:sldId id="262" r:id="rId5"/>
    <p:sldId id="259" r:id="rId6"/>
    <p:sldId id="263" r:id="rId7"/>
    <p:sldId id="260" r:id="rId8"/>
    <p:sldId id="264" r:id="rId9"/>
    <p:sldId id="261" r:id="rId10"/>
    <p:sldId id="265" r:id="rId11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025" autoAdjust="0"/>
    <p:restoredTop sz="94660"/>
  </p:normalViewPr>
  <p:slideViewPr>
    <p:cSldViewPr snapToGrid="0">
      <p:cViewPr varScale="1">
        <p:scale>
          <a:sx n="87" d="100"/>
          <a:sy n="87" d="100"/>
        </p:scale>
        <p:origin x="600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546100" y="-4763"/>
            <a:ext cx="5014912" cy="6862763"/>
            <a:chOff x="2928938" y="-4763"/>
            <a:chExt cx="5014912" cy="6862763"/>
          </a:xfrm>
        </p:grpSpPr>
        <p:sp>
          <p:nvSpPr>
            <p:cNvPr id="22" name="Freeform 6"/>
            <p:cNvSpPr/>
            <p:nvPr/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23" name="Freeform 7"/>
            <p:cNvSpPr/>
            <p:nvPr/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24" name="Freeform 9"/>
            <p:cNvSpPr/>
            <p:nvPr/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5" name="Freeform 10"/>
            <p:cNvSpPr/>
            <p:nvPr/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6" name="Freeform 11"/>
            <p:cNvSpPr/>
            <p:nvPr/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7" name="Freeform 12"/>
            <p:cNvSpPr/>
            <p:nvPr/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28401" y="1380068"/>
            <a:ext cx="8574622" cy="2616199"/>
          </a:xfrm>
        </p:spPr>
        <p:txBody>
          <a:bodyPr anchor="b">
            <a:normAutofit/>
          </a:bodyPr>
          <a:lstStyle>
            <a:lvl1pPr algn="r">
              <a:defRPr sz="6000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15377" y="3996267"/>
            <a:ext cx="6987645" cy="1388534"/>
          </a:xfrm>
        </p:spPr>
        <p:txBody>
          <a:bodyPr anchor="t">
            <a:normAutofit/>
          </a:bodyPr>
          <a:lstStyle>
            <a:lvl1pPr marL="0" indent="0" algn="r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B0E620-0BF5-4282-A409-5E02E26DF166}" type="datetimeFigureOut">
              <a:rPr lang="fr-CA" smtClean="0"/>
              <a:t>2026-04-23</a:t>
            </a:fld>
            <a:endParaRPr lang="fr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2412" y="5883275"/>
            <a:ext cx="4324044" cy="365125"/>
          </a:xfrm>
        </p:spPr>
        <p:txBody>
          <a:bodyPr/>
          <a:lstStyle/>
          <a:p>
            <a:endParaRPr lang="fr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398F31-FE98-4991-AE15-2688063132A3}" type="slidenum">
              <a:rPr lang="fr-CA" smtClean="0"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0417349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4732865"/>
            <a:ext cx="1001871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386012" y="932112"/>
            <a:ext cx="8225944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1" y="5299603"/>
            <a:ext cx="1001871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B0E620-0BF5-4282-A409-5E02E26DF166}" type="datetimeFigureOut">
              <a:rPr lang="fr-CA" smtClean="0"/>
              <a:t>2026-04-23</a:t>
            </a:fld>
            <a:endParaRPr lang="fr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398F31-FE98-4991-AE15-2688063132A3}" type="slidenum">
              <a:rPr lang="fr-CA" smtClean="0"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2030739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685800"/>
            <a:ext cx="1001871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343400"/>
            <a:ext cx="10018713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B0E620-0BF5-4282-A409-5E02E26DF166}" type="datetimeFigureOut">
              <a:rPr lang="fr-CA" smtClean="0"/>
              <a:t>2026-04-23</a:t>
            </a:fld>
            <a:endParaRPr lang="fr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398F31-FE98-4991-AE15-2688063132A3}" type="slidenum">
              <a:rPr lang="fr-CA" smtClean="0"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6956175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36811" y="3428999"/>
            <a:ext cx="8532815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B0E620-0BF5-4282-A409-5E02E26DF166}" type="datetimeFigureOut">
              <a:rPr lang="fr-CA" smtClean="0"/>
              <a:t>2026-04-23</a:t>
            </a:fld>
            <a:endParaRPr lang="fr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398F31-FE98-4991-AE15-2688063132A3}" type="slidenum">
              <a:rPr lang="fr-CA" smtClean="0"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71827116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3308581"/>
            <a:ext cx="1001870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7381"/>
            <a:ext cx="1001871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B0E620-0BF5-4282-A409-5E02E26DF166}" type="datetimeFigureOut">
              <a:rPr lang="fr-CA" smtClean="0"/>
              <a:t>2026-04-23</a:t>
            </a:fld>
            <a:endParaRPr lang="fr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398F31-FE98-4991-AE15-2688063132A3}" type="slidenum">
              <a:rPr lang="fr-CA" smtClean="0"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08827473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3" y="3886200"/>
            <a:ext cx="1001871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5200"/>
            <a:ext cx="1001871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B0E620-0BF5-4282-A409-5E02E26DF166}" type="datetimeFigureOut">
              <a:rPr lang="fr-CA" smtClean="0"/>
              <a:t>2026-04-23</a:t>
            </a:fld>
            <a:endParaRPr lang="fr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398F31-FE98-4991-AE15-2688063132A3}" type="slidenum">
              <a:rPr lang="fr-CA" smtClean="0"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1033526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685800"/>
            <a:ext cx="10018712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2" y="3505200"/>
            <a:ext cx="10018713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3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B0E620-0BF5-4282-A409-5E02E26DF166}" type="datetimeFigureOut">
              <a:rPr lang="fr-CA" smtClean="0"/>
              <a:t>2026-04-23</a:t>
            </a:fld>
            <a:endParaRPr lang="fr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398F31-FE98-4991-AE15-2688063132A3}" type="slidenum">
              <a:rPr lang="fr-CA" smtClean="0"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37039105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B0E620-0BF5-4282-A409-5E02E26DF166}" type="datetimeFigureOut">
              <a:rPr lang="fr-CA" smtClean="0"/>
              <a:t>2026-04-23</a:t>
            </a:fld>
            <a:endParaRPr lang="fr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398F31-FE98-4991-AE15-2688063132A3}" type="slidenum">
              <a:rPr lang="fr-CA" smtClean="0"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3549434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32655" y="685800"/>
            <a:ext cx="1770369" cy="5105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312" y="685800"/>
            <a:ext cx="8019742" cy="5105400"/>
          </a:xfrm>
        </p:spPr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B0E620-0BF5-4282-A409-5E02E26DF166}" type="datetimeFigureOut">
              <a:rPr lang="fr-CA" smtClean="0"/>
              <a:t>2026-04-23</a:t>
            </a:fld>
            <a:endParaRPr lang="fr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398F31-FE98-4991-AE15-2688063132A3}" type="slidenum">
              <a:rPr lang="fr-CA" smtClean="0"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0729918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B0E620-0BF5-4282-A409-5E02E26DF166}" type="datetimeFigureOut">
              <a:rPr lang="fr-CA" smtClean="0"/>
              <a:t>2026-04-23</a:t>
            </a:fld>
            <a:endParaRPr lang="fr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51856" y="5867131"/>
            <a:ext cx="551167" cy="365125"/>
          </a:xfrm>
        </p:spPr>
        <p:txBody>
          <a:bodyPr/>
          <a:lstStyle/>
          <a:p>
            <a:fld id="{4A398F31-FE98-4991-AE15-2688063132A3}" type="slidenum">
              <a:rPr lang="fr-CA" smtClean="0"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1486198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2279" y="2666999"/>
            <a:ext cx="8930747" cy="2110382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2278" y="4777381"/>
            <a:ext cx="893074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B0E620-0BF5-4282-A409-5E02E26DF166}" type="datetimeFigureOut">
              <a:rPr lang="fr-CA" smtClean="0"/>
              <a:t>2026-04-23</a:t>
            </a:fld>
            <a:endParaRPr lang="fr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398F31-FE98-4991-AE15-2688063132A3}" type="slidenum">
              <a:rPr lang="fr-CA" smtClean="0"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9611945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312" y="2666999"/>
            <a:ext cx="4895055" cy="312420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7967" y="2667000"/>
            <a:ext cx="4895056" cy="3124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B0E620-0BF5-4282-A409-5E02E26DF166}" type="datetimeFigureOut">
              <a:rPr lang="fr-CA" smtClean="0"/>
              <a:t>2026-04-23</a:t>
            </a:fld>
            <a:endParaRPr lang="fr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398F31-FE98-4991-AE15-2688063132A3}" type="slidenum">
              <a:rPr lang="fr-CA" smtClean="0"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822229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2179" y="2658533"/>
            <a:ext cx="4607188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4311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80487" y="2667000"/>
            <a:ext cx="462253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7967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B0E620-0BF5-4282-A409-5E02E26DF166}" type="datetimeFigureOut">
              <a:rPr lang="fr-CA" smtClean="0"/>
              <a:t>2026-04-23</a:t>
            </a:fld>
            <a:endParaRPr lang="fr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398F31-FE98-4991-AE15-2688063132A3}" type="slidenum">
              <a:rPr lang="fr-CA" smtClean="0"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7922424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B0E620-0BF5-4282-A409-5E02E26DF166}" type="datetimeFigureOut">
              <a:rPr lang="fr-CA" smtClean="0"/>
              <a:t>2026-04-23</a:t>
            </a:fld>
            <a:endParaRPr lang="fr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398F31-FE98-4991-AE15-2688063132A3}" type="slidenum">
              <a:rPr lang="fr-CA" smtClean="0"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8065600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B0E620-0BF5-4282-A409-5E02E26DF166}" type="datetimeFigureOut">
              <a:rPr lang="fr-CA" smtClean="0"/>
              <a:t>2026-04-23</a:t>
            </a:fld>
            <a:endParaRPr lang="fr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398F31-FE98-4991-AE15-2688063132A3}" type="slidenum">
              <a:rPr lang="fr-CA" smtClean="0"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6811780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1600200"/>
            <a:ext cx="3549121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62033" y="685799"/>
            <a:ext cx="6240990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2" y="2971800"/>
            <a:ext cx="3549121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B0E620-0BF5-4282-A409-5E02E26DF166}" type="datetimeFigureOut">
              <a:rPr lang="fr-CA" smtClean="0"/>
              <a:t>2026-04-23</a:t>
            </a:fld>
            <a:endParaRPr lang="fr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398F31-FE98-4991-AE15-2688063132A3}" type="slidenum">
              <a:rPr lang="fr-CA" smtClean="0"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6025317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2724" y="1752599"/>
            <a:ext cx="5426158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94682" y="914400"/>
            <a:ext cx="3280974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2724" y="3124199"/>
            <a:ext cx="5426158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B0E620-0BF5-4282-A409-5E02E26DF166}" type="datetimeFigureOut">
              <a:rPr lang="fr-CA" smtClean="0"/>
              <a:t>2026-04-23</a:t>
            </a:fld>
            <a:endParaRPr lang="fr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398F31-FE98-4991-AE15-2688063132A3}" type="slidenum">
              <a:rPr lang="fr-CA" smtClean="0"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6428355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50812" y="0"/>
            <a:ext cx="2436813" cy="6858001"/>
            <a:chOff x="1320800" y="0"/>
            <a:chExt cx="2436813" cy="6858001"/>
          </a:xfrm>
        </p:grpSpPr>
        <p:sp>
          <p:nvSpPr>
            <p:cNvPr id="8" name="Freeform 6"/>
            <p:cNvSpPr/>
            <p:nvPr/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9" name="Freeform 7"/>
            <p:cNvSpPr/>
            <p:nvPr/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0" name="Freeform 8"/>
            <p:cNvSpPr/>
            <p:nvPr/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1" name="Freeform 9"/>
            <p:cNvSpPr/>
            <p:nvPr/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2" name="Freeform 10"/>
            <p:cNvSpPr/>
            <p:nvPr/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13" name="Freeform 11"/>
            <p:cNvSpPr/>
            <p:nvPr/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0" y="2666999"/>
            <a:ext cx="10018713" cy="31242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732656" y="5883275"/>
            <a:ext cx="1143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9FB0E620-0BF5-4282-A409-5E02E26DF166}" type="datetimeFigureOut">
              <a:rPr lang="fr-CA" smtClean="0"/>
              <a:t>2026-04-23</a:t>
            </a:fld>
            <a:endParaRPr lang="fr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2279" y="5883275"/>
            <a:ext cx="70841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fr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5883275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4A398F31-FE98-4991-AE15-2688063132A3}" type="slidenum">
              <a:rPr lang="fr-CA" smtClean="0"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0082689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  <p:sldLayoutId id="2147483702" r:id="rId12"/>
    <p:sldLayoutId id="2147483703" r:id="rId13"/>
    <p:sldLayoutId id="2147483704" r:id="rId14"/>
    <p:sldLayoutId id="2147483705" r:id="rId15"/>
    <p:sldLayoutId id="2147483706" r:id="rId16"/>
    <p:sldLayoutId id="2147483707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="" xmlns:a16="http://schemas.microsoft.com/office/drawing/2014/main" id="{988189D8-27CC-41BE-3E64-5085D97ABD9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CA" b="1" dirty="0"/>
              <a:t>La joie de notre Père</a:t>
            </a:r>
            <a:r>
              <a:rPr lang="fr-CA" dirty="0"/>
              <a:t> </a:t>
            </a:r>
            <a:br>
              <a:rPr lang="fr-CA" dirty="0"/>
            </a:br>
            <a:r>
              <a:rPr lang="fr-CA" dirty="0"/>
              <a:t>Robert McGraw</a:t>
            </a:r>
          </a:p>
        </p:txBody>
      </p:sp>
    </p:spTree>
    <p:extLst>
      <p:ext uri="{BB962C8B-B14F-4D97-AF65-F5344CB8AC3E}">
        <p14:creationId xmlns:p14="http://schemas.microsoft.com/office/powerpoint/2010/main" val="15105676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F4625CB6-6799-C5AE-E527-43856A9138B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>
            <a:extLst>
              <a:ext uri="{FF2B5EF4-FFF2-40B4-BE49-F238E27FC236}">
                <a16:creationId xmlns="" xmlns:a16="http://schemas.microsoft.com/office/drawing/2014/main" id="{08035843-B58E-5218-6100-09F657206924}"/>
              </a:ext>
            </a:extLst>
          </p:cNvPr>
          <p:cNvSpPr txBox="1"/>
          <p:nvPr/>
        </p:nvSpPr>
        <p:spPr>
          <a:xfrm>
            <a:off x="2257630" y="491706"/>
            <a:ext cx="8497455" cy="36902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fr-CA" sz="4000" b="1" dirty="0"/>
              <a:t>Poussés par le vent de l’Esprit,</a:t>
            </a:r>
          </a:p>
          <a:p>
            <a:pPr>
              <a:lnSpc>
                <a:spcPct val="150000"/>
              </a:lnSpc>
            </a:pPr>
            <a:r>
              <a:rPr lang="fr-CA" sz="4000" b="1" dirty="0"/>
              <a:t>Nous voulons répandre sa lumière,</a:t>
            </a:r>
          </a:p>
          <a:p>
            <a:pPr>
              <a:lnSpc>
                <a:spcPct val="150000"/>
              </a:lnSpc>
            </a:pPr>
            <a:r>
              <a:rPr lang="fr-CA" sz="4000" b="1" dirty="0"/>
              <a:t>En suivant les pas de Jésus Christ,</a:t>
            </a:r>
          </a:p>
          <a:p>
            <a:pPr>
              <a:lnSpc>
                <a:spcPct val="150000"/>
              </a:lnSpc>
            </a:pPr>
            <a:r>
              <a:rPr lang="fr-CA" sz="4000" b="1" dirty="0"/>
              <a:t>Faire ensemble la joie de notre Père</a:t>
            </a:r>
          </a:p>
        </p:txBody>
      </p:sp>
    </p:spTree>
    <p:extLst>
      <p:ext uri="{BB962C8B-B14F-4D97-AF65-F5344CB8AC3E}">
        <p14:creationId xmlns:p14="http://schemas.microsoft.com/office/powerpoint/2010/main" val="41405612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>
            <a:extLst>
              <a:ext uri="{FF2B5EF4-FFF2-40B4-BE49-F238E27FC236}">
                <a16:creationId xmlns="" xmlns:a16="http://schemas.microsoft.com/office/drawing/2014/main" id="{7CDF75B5-3029-6809-DD5C-855B000BD775}"/>
              </a:ext>
            </a:extLst>
          </p:cNvPr>
          <p:cNvSpPr txBox="1"/>
          <p:nvPr/>
        </p:nvSpPr>
        <p:spPr>
          <a:xfrm>
            <a:off x="2530762" y="693587"/>
            <a:ext cx="8497455" cy="36902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fr-CA" sz="4000" b="1" dirty="0"/>
              <a:t>Poussés par le vent de l’Esprit,</a:t>
            </a:r>
          </a:p>
          <a:p>
            <a:pPr>
              <a:lnSpc>
                <a:spcPct val="150000"/>
              </a:lnSpc>
            </a:pPr>
            <a:r>
              <a:rPr lang="fr-CA" sz="4000" b="1" dirty="0"/>
              <a:t>Nous voulons répandre sa lumière,</a:t>
            </a:r>
          </a:p>
          <a:p>
            <a:pPr>
              <a:lnSpc>
                <a:spcPct val="150000"/>
              </a:lnSpc>
            </a:pPr>
            <a:r>
              <a:rPr lang="fr-CA" sz="4000" b="1" dirty="0"/>
              <a:t>En suivant les pas de Jésus Christ,</a:t>
            </a:r>
          </a:p>
          <a:p>
            <a:pPr>
              <a:lnSpc>
                <a:spcPct val="150000"/>
              </a:lnSpc>
            </a:pPr>
            <a:r>
              <a:rPr lang="fr-CA" sz="4000" b="1" dirty="0"/>
              <a:t>Faire ensemble la joie de notre Père</a:t>
            </a:r>
          </a:p>
        </p:txBody>
      </p:sp>
    </p:spTree>
    <p:extLst>
      <p:ext uri="{BB962C8B-B14F-4D97-AF65-F5344CB8AC3E}">
        <p14:creationId xmlns:p14="http://schemas.microsoft.com/office/powerpoint/2010/main" val="39901488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duotone>
              <a:schemeClr val="bg2">
                <a:shade val="69000"/>
                <a:hueMod val="108000"/>
                <a:satMod val="164000"/>
                <a:lumMod val="74000"/>
              </a:schemeClr>
              <a:schemeClr val="bg2">
                <a:tint val="96000"/>
                <a:hueMod val="88000"/>
                <a:satMod val="140000"/>
                <a:lumMod val="132000"/>
              </a:schemeClr>
            </a:duotone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>
            <a:extLst>
              <a:ext uri="{FF2B5EF4-FFF2-40B4-BE49-F238E27FC236}">
                <a16:creationId xmlns="" xmlns:a16="http://schemas.microsoft.com/office/drawing/2014/main" id="{4913F8EB-5BA0-2F26-FC33-86E87B9A5ED9}"/>
              </a:ext>
            </a:extLst>
          </p:cNvPr>
          <p:cNvSpPr txBox="1"/>
          <p:nvPr/>
        </p:nvSpPr>
        <p:spPr>
          <a:xfrm>
            <a:off x="2167908" y="297826"/>
            <a:ext cx="10187708" cy="461357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fr-CA" sz="4000" b="1" dirty="0"/>
              <a:t>Messagers d’espoir, pèlerins d’espérance,</a:t>
            </a:r>
          </a:p>
          <a:p>
            <a:pPr>
              <a:lnSpc>
                <a:spcPct val="150000"/>
              </a:lnSpc>
            </a:pPr>
            <a:r>
              <a:rPr lang="fr-CA" sz="4000" b="1" dirty="0"/>
              <a:t>Quand s’ouvrent nos mains pour le partage,</a:t>
            </a:r>
          </a:p>
          <a:p>
            <a:pPr>
              <a:lnSpc>
                <a:spcPct val="150000"/>
              </a:lnSpc>
            </a:pPr>
            <a:r>
              <a:rPr lang="fr-CA" sz="4000" b="1" dirty="0"/>
              <a:t>Pour aller plus loin dans la foi qui nous rassemble,</a:t>
            </a:r>
          </a:p>
          <a:p>
            <a:pPr>
              <a:lnSpc>
                <a:spcPct val="150000"/>
              </a:lnSpc>
            </a:pPr>
            <a:r>
              <a:rPr lang="fr-CA" sz="4000" b="1" dirty="0"/>
              <a:t>Accueillant les pauvres à notre table</a:t>
            </a:r>
          </a:p>
        </p:txBody>
      </p:sp>
    </p:spTree>
    <p:extLst>
      <p:ext uri="{BB962C8B-B14F-4D97-AF65-F5344CB8AC3E}">
        <p14:creationId xmlns:p14="http://schemas.microsoft.com/office/powerpoint/2010/main" val="15362352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D2DA44CB-AB29-1821-836A-D57ED71020E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>
            <a:extLst>
              <a:ext uri="{FF2B5EF4-FFF2-40B4-BE49-F238E27FC236}">
                <a16:creationId xmlns="" xmlns:a16="http://schemas.microsoft.com/office/drawing/2014/main" id="{F024E4FC-C8C0-8541-C176-8FEBBA307A3E}"/>
              </a:ext>
            </a:extLst>
          </p:cNvPr>
          <p:cNvSpPr txBox="1"/>
          <p:nvPr/>
        </p:nvSpPr>
        <p:spPr>
          <a:xfrm>
            <a:off x="2578263" y="669836"/>
            <a:ext cx="8497455" cy="36902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fr-CA" sz="4000" b="1" dirty="0"/>
              <a:t>Poussés par le vent de l’Esprit,</a:t>
            </a:r>
          </a:p>
          <a:p>
            <a:pPr>
              <a:lnSpc>
                <a:spcPct val="150000"/>
              </a:lnSpc>
            </a:pPr>
            <a:r>
              <a:rPr lang="fr-CA" sz="4000" b="1" dirty="0"/>
              <a:t>Nous voulons répandre sa lumière,</a:t>
            </a:r>
          </a:p>
          <a:p>
            <a:pPr>
              <a:lnSpc>
                <a:spcPct val="150000"/>
              </a:lnSpc>
            </a:pPr>
            <a:r>
              <a:rPr lang="fr-CA" sz="4000" b="1" dirty="0"/>
              <a:t>En suivant les pas de Jésus Christ,</a:t>
            </a:r>
          </a:p>
          <a:p>
            <a:pPr>
              <a:lnSpc>
                <a:spcPct val="150000"/>
              </a:lnSpc>
            </a:pPr>
            <a:r>
              <a:rPr lang="fr-CA" sz="4000" b="1" dirty="0"/>
              <a:t>Faire ensemble la joie de notre Père</a:t>
            </a:r>
          </a:p>
        </p:txBody>
      </p:sp>
    </p:spTree>
    <p:extLst>
      <p:ext uri="{BB962C8B-B14F-4D97-AF65-F5344CB8AC3E}">
        <p14:creationId xmlns:p14="http://schemas.microsoft.com/office/powerpoint/2010/main" val="30079273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>
            <a:extLst>
              <a:ext uri="{FF2B5EF4-FFF2-40B4-BE49-F238E27FC236}">
                <a16:creationId xmlns="" xmlns:a16="http://schemas.microsoft.com/office/drawing/2014/main" id="{49A2EBDF-EFBD-0BAD-F03E-655AFBD9CB7B}"/>
              </a:ext>
            </a:extLst>
          </p:cNvPr>
          <p:cNvSpPr txBox="1"/>
          <p:nvPr/>
        </p:nvSpPr>
        <p:spPr>
          <a:xfrm>
            <a:off x="2096654" y="558999"/>
            <a:ext cx="8460510" cy="470898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fr-CA" sz="4000" b="1" dirty="0"/>
              <a:t>Artisans de paix, pèlerins de justice,</a:t>
            </a:r>
          </a:p>
          <a:p>
            <a:pPr>
              <a:lnSpc>
                <a:spcPct val="150000"/>
              </a:lnSpc>
            </a:pPr>
            <a:r>
              <a:rPr lang="fr-CA" sz="4000" b="1" dirty="0"/>
              <a:t>Quand nos voix apaisent la colère,</a:t>
            </a:r>
          </a:p>
          <a:p>
            <a:pPr>
              <a:lnSpc>
                <a:spcPct val="150000"/>
              </a:lnSpc>
            </a:pPr>
            <a:r>
              <a:rPr lang="fr-CA" sz="4000" b="1" dirty="0"/>
              <a:t>Pour que se construisent des liens qui nous unissent,</a:t>
            </a:r>
          </a:p>
          <a:p>
            <a:pPr>
              <a:lnSpc>
                <a:spcPct val="150000"/>
              </a:lnSpc>
            </a:pPr>
            <a:r>
              <a:rPr lang="fr-CA" sz="4000" b="1" dirty="0"/>
              <a:t>Invitant le monde à notre fête</a:t>
            </a:r>
          </a:p>
        </p:txBody>
      </p:sp>
    </p:spTree>
    <p:extLst>
      <p:ext uri="{BB962C8B-B14F-4D97-AF65-F5344CB8AC3E}">
        <p14:creationId xmlns:p14="http://schemas.microsoft.com/office/powerpoint/2010/main" val="35435900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372F64EE-A9C5-BD17-0601-93AF2E0BBED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>
            <a:extLst>
              <a:ext uri="{FF2B5EF4-FFF2-40B4-BE49-F238E27FC236}">
                <a16:creationId xmlns="" xmlns:a16="http://schemas.microsoft.com/office/drawing/2014/main" id="{0F6C09F1-BE4C-DA30-8021-0B6DC6CD0A15}"/>
              </a:ext>
            </a:extLst>
          </p:cNvPr>
          <p:cNvSpPr txBox="1"/>
          <p:nvPr/>
        </p:nvSpPr>
        <p:spPr>
          <a:xfrm>
            <a:off x="2863271" y="337326"/>
            <a:ext cx="8497455" cy="36902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fr-CA" sz="4000" b="1" dirty="0"/>
              <a:t>Poussés par le vent de l’Esprit,</a:t>
            </a:r>
          </a:p>
          <a:p>
            <a:pPr>
              <a:lnSpc>
                <a:spcPct val="150000"/>
              </a:lnSpc>
            </a:pPr>
            <a:r>
              <a:rPr lang="fr-CA" sz="4000" b="1" dirty="0"/>
              <a:t>Nous voulons répandre sa lumière,</a:t>
            </a:r>
          </a:p>
          <a:p>
            <a:pPr>
              <a:lnSpc>
                <a:spcPct val="150000"/>
              </a:lnSpc>
            </a:pPr>
            <a:r>
              <a:rPr lang="fr-CA" sz="4000" b="1" dirty="0"/>
              <a:t>En suivant les pas de Jésus Christ,</a:t>
            </a:r>
          </a:p>
          <a:p>
            <a:pPr>
              <a:lnSpc>
                <a:spcPct val="150000"/>
              </a:lnSpc>
            </a:pPr>
            <a:r>
              <a:rPr lang="fr-CA" sz="4000" b="1" dirty="0"/>
              <a:t>Faire ensemble la joie de notre Père</a:t>
            </a:r>
          </a:p>
        </p:txBody>
      </p:sp>
    </p:spTree>
    <p:extLst>
      <p:ext uri="{BB962C8B-B14F-4D97-AF65-F5344CB8AC3E}">
        <p14:creationId xmlns:p14="http://schemas.microsoft.com/office/powerpoint/2010/main" val="31227683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>
            <a:extLst>
              <a:ext uri="{FF2B5EF4-FFF2-40B4-BE49-F238E27FC236}">
                <a16:creationId xmlns="" xmlns:a16="http://schemas.microsoft.com/office/drawing/2014/main" id="{C63F2329-D8C0-71C8-4339-A00E9D492710}"/>
              </a:ext>
            </a:extLst>
          </p:cNvPr>
          <p:cNvSpPr txBox="1"/>
          <p:nvPr/>
        </p:nvSpPr>
        <p:spPr>
          <a:xfrm>
            <a:off x="1874981" y="383508"/>
            <a:ext cx="10071596" cy="40164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lang="fr-CA" sz="4000" b="1" dirty="0"/>
              <a:t>Humbles compagnons, pèlerins de sagesse,</a:t>
            </a:r>
          </a:p>
          <a:p>
            <a:pPr>
              <a:spcAft>
                <a:spcPts val="600"/>
              </a:spcAft>
            </a:pPr>
            <a:r>
              <a:rPr lang="fr-CA" sz="4000" b="1" dirty="0"/>
              <a:t>Quand s’ouvrent nos cœurs à ceux qui doutent,</a:t>
            </a:r>
          </a:p>
          <a:p>
            <a:pPr>
              <a:spcAft>
                <a:spcPts val="600"/>
              </a:spcAft>
            </a:pPr>
            <a:r>
              <a:rPr lang="fr-CA" sz="4000" b="1" dirty="0"/>
              <a:t>Pour aller plus loin même quand l’amour nous blesse,</a:t>
            </a:r>
          </a:p>
          <a:p>
            <a:pPr>
              <a:spcAft>
                <a:spcPts val="600"/>
              </a:spcAft>
            </a:pPr>
            <a:r>
              <a:rPr lang="fr-CA" sz="4000" b="1" dirty="0"/>
              <a:t>Avec ceux qui peinent sur la route</a:t>
            </a:r>
          </a:p>
        </p:txBody>
      </p:sp>
    </p:spTree>
    <p:extLst>
      <p:ext uri="{BB962C8B-B14F-4D97-AF65-F5344CB8AC3E}">
        <p14:creationId xmlns:p14="http://schemas.microsoft.com/office/powerpoint/2010/main" val="35819516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89E38823-1E20-48CE-179A-0BBEDA09380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>
            <a:extLst>
              <a:ext uri="{FF2B5EF4-FFF2-40B4-BE49-F238E27FC236}">
                <a16:creationId xmlns="" xmlns:a16="http://schemas.microsoft.com/office/drawing/2014/main" id="{5C08635A-7C4D-8659-95E5-ABEF66644CD3}"/>
              </a:ext>
            </a:extLst>
          </p:cNvPr>
          <p:cNvSpPr txBox="1"/>
          <p:nvPr/>
        </p:nvSpPr>
        <p:spPr>
          <a:xfrm>
            <a:off x="2554513" y="349202"/>
            <a:ext cx="8497455" cy="36902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fr-CA" sz="4000" b="1" dirty="0"/>
              <a:t>Poussés par le vent de l’Esprit,</a:t>
            </a:r>
          </a:p>
          <a:p>
            <a:pPr>
              <a:lnSpc>
                <a:spcPct val="150000"/>
              </a:lnSpc>
            </a:pPr>
            <a:r>
              <a:rPr lang="fr-CA" sz="4000" b="1" dirty="0"/>
              <a:t>Nous voulons répandre sa lumière,</a:t>
            </a:r>
          </a:p>
          <a:p>
            <a:pPr>
              <a:lnSpc>
                <a:spcPct val="150000"/>
              </a:lnSpc>
            </a:pPr>
            <a:r>
              <a:rPr lang="fr-CA" sz="4000" b="1" dirty="0"/>
              <a:t>En suivant les pas de Jésus Christ,</a:t>
            </a:r>
          </a:p>
          <a:p>
            <a:pPr>
              <a:lnSpc>
                <a:spcPct val="150000"/>
              </a:lnSpc>
            </a:pPr>
            <a:r>
              <a:rPr lang="fr-CA" sz="4000" b="1" dirty="0"/>
              <a:t>Faire ensemble la joie de notre Père</a:t>
            </a:r>
          </a:p>
        </p:txBody>
      </p:sp>
    </p:spTree>
    <p:extLst>
      <p:ext uri="{BB962C8B-B14F-4D97-AF65-F5344CB8AC3E}">
        <p14:creationId xmlns:p14="http://schemas.microsoft.com/office/powerpoint/2010/main" val="22681112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>
            <a:extLst>
              <a:ext uri="{FF2B5EF4-FFF2-40B4-BE49-F238E27FC236}">
                <a16:creationId xmlns="" xmlns:a16="http://schemas.microsoft.com/office/drawing/2014/main" id="{36436207-93B3-6CC2-454A-15916AD440EA}"/>
              </a:ext>
            </a:extLst>
          </p:cNvPr>
          <p:cNvSpPr txBox="1"/>
          <p:nvPr/>
        </p:nvSpPr>
        <p:spPr>
          <a:xfrm>
            <a:off x="2050471" y="255519"/>
            <a:ext cx="9682349" cy="40164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lang="fr-CA" sz="4000" b="1" dirty="0"/>
              <a:t>Bienheureux </a:t>
            </a:r>
            <a:r>
              <a:rPr lang="fr-CA" sz="4000" b="1" dirty="0" smtClean="0"/>
              <a:t> témoins</a:t>
            </a:r>
            <a:r>
              <a:rPr lang="fr-CA" sz="4000" b="1" dirty="0"/>
              <a:t>, pèlerins du royaume,</a:t>
            </a:r>
          </a:p>
          <a:p>
            <a:pPr>
              <a:spcAft>
                <a:spcPts val="600"/>
              </a:spcAft>
            </a:pPr>
            <a:r>
              <a:rPr lang="fr-CA" sz="4000" b="1" dirty="0"/>
              <a:t>Quand s’ouvrent nos yeux à ses merveilles,</a:t>
            </a:r>
          </a:p>
          <a:p>
            <a:pPr>
              <a:spcAft>
                <a:spcPts val="600"/>
              </a:spcAft>
            </a:pPr>
            <a:r>
              <a:rPr lang="fr-CA" sz="4000" b="1" dirty="0"/>
              <a:t>Pour être aujourd’hui, bienveillance pour les autres,</a:t>
            </a:r>
          </a:p>
          <a:p>
            <a:r>
              <a:rPr lang="fr-CA" sz="4000" b="1" dirty="0"/>
              <a:t>Serviteurs de la bonne nouvelle</a:t>
            </a:r>
          </a:p>
        </p:txBody>
      </p:sp>
    </p:spTree>
    <p:extLst>
      <p:ext uri="{BB962C8B-B14F-4D97-AF65-F5344CB8AC3E}">
        <p14:creationId xmlns:p14="http://schemas.microsoft.com/office/powerpoint/2010/main" val="25252230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rallax">
  <a:themeElements>
    <a:clrScheme name="Parallax">
      <a:dk1>
        <a:sysClr val="windowText" lastClr="000000"/>
      </a:dk1>
      <a:lt1>
        <a:sysClr val="window" lastClr="FFFFFF"/>
      </a:lt1>
      <a:dk2>
        <a:srgbClr val="212121"/>
      </a:dk2>
      <a:lt2>
        <a:srgbClr val="CDD0D1"/>
      </a:lt2>
      <a:accent1>
        <a:srgbClr val="30ACEC"/>
      </a:accent1>
      <a:accent2>
        <a:srgbClr val="80C34F"/>
      </a:accent2>
      <a:accent3>
        <a:srgbClr val="E29D3E"/>
      </a:accent3>
      <a:accent4>
        <a:srgbClr val="D64A3B"/>
      </a:accent4>
      <a:accent5>
        <a:srgbClr val="D64787"/>
      </a:accent5>
      <a:accent6>
        <a:srgbClr val="A666E1"/>
      </a:accent6>
      <a:hlink>
        <a:srgbClr val="3085ED"/>
      </a:hlink>
      <a:folHlink>
        <a:srgbClr val="82B6F4"/>
      </a:folHlink>
    </a:clrScheme>
    <a:fontScheme name="Parallax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rallax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4F7A876A-7598-49CA-AFC8-8EDA2551E4A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TM03457496[[fn=Parallax]]</Template>
  <TotalTime>6</TotalTime>
  <Words>269</Words>
  <Application>Microsoft Office PowerPoint</Application>
  <PresentationFormat>Widescreen</PresentationFormat>
  <Paragraphs>37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Corbel</vt:lpstr>
      <vt:lpstr>Parallax</vt:lpstr>
      <vt:lpstr>La joie de notre Père  Robert McGraw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 joie de notre Père  Robert McGraw</dc:title>
  <dc:creator>Daniel Veillette</dc:creator>
  <cp:lastModifiedBy>Daniel Veillette</cp:lastModifiedBy>
  <cp:revision>2</cp:revision>
  <dcterms:created xsi:type="dcterms:W3CDTF">2025-09-02T15:00:08Z</dcterms:created>
  <dcterms:modified xsi:type="dcterms:W3CDTF">2026-04-23T18:57:40Z</dcterms:modified>
</cp:coreProperties>
</file>