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4" r:id="rId6"/>
    <p:sldId id="293" r:id="rId7"/>
    <p:sldId id="303" r:id="rId8"/>
    <p:sldId id="292" r:id="rId9"/>
    <p:sldId id="311" r:id="rId10"/>
    <p:sldId id="322" r:id="rId11"/>
    <p:sldId id="321" r:id="rId12"/>
    <p:sldId id="257" r:id="rId13"/>
    <p:sldId id="258" r:id="rId14"/>
    <p:sldId id="313" r:id="rId15"/>
    <p:sldId id="259" r:id="rId16"/>
    <p:sldId id="260" r:id="rId17"/>
    <p:sldId id="261" r:id="rId18"/>
    <p:sldId id="308" r:id="rId19"/>
    <p:sldId id="314" r:id="rId20"/>
    <p:sldId id="263" r:id="rId21"/>
    <p:sldId id="309" r:id="rId22"/>
    <p:sldId id="264" r:id="rId23"/>
    <p:sldId id="315" r:id="rId24"/>
    <p:sldId id="266" r:id="rId25"/>
    <p:sldId id="267" r:id="rId26"/>
    <p:sldId id="316" r:id="rId27"/>
    <p:sldId id="295" r:id="rId28"/>
    <p:sldId id="286" r:id="rId29"/>
    <p:sldId id="310" r:id="rId30"/>
    <p:sldId id="302" r:id="rId31"/>
    <p:sldId id="306" r:id="rId32"/>
    <p:sldId id="325" r:id="rId33"/>
    <p:sldId id="324" r:id="rId34"/>
    <p:sldId id="30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18A308-D63F-399B-FA5D-3C425AD9C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72877B7-39E1-C341-5A0B-023022F16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8A5586-8646-E1B2-B578-AD0B902D7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046F98-2F12-3DED-DAF5-DCAF3DA5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895767-F26A-561C-719D-B6BE99051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7732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99FB8-5985-B7AD-8006-6600188D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1C2B79-57FD-6E04-D1E3-6A1E68317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68908F-BE95-97C0-34F0-E5A2CA77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FEE8E9-4412-3674-F110-F3746B5B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6E4405-A6E9-5979-8451-226C597E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1976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ACAC08-94AC-F8B2-5DCC-5D223D67B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54AA86-9B5C-B9AE-3F35-CC9CF67FB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335E7C-4444-7B90-3B9F-C8BE218A4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036ECE-229D-3DA6-A28D-9EA2BE97B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086A98-2462-B45F-E7D4-4A8ACE64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0543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EF8BA-7BF8-B213-FE1D-42CDE7035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6A24F-7491-55C8-35D1-37551857A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A71486-72A4-5F35-3736-42D59F71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7B3D8C-6738-63F6-9140-0F62C1EC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C98D4F-ABF8-56C3-96F8-DCFBDE9E6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2610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7D1181-2B24-59A7-1873-8C9EDE2F6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D31AD7B-F593-F2D7-A372-07BA9BCE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4F629B-BBA8-9C27-EF1E-F70B208B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6FE532-D6FA-04C5-DCAE-52CD02BC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DF069C-F6F3-92D6-3DD3-4317D5563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89250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C84464-F936-B5CB-0B91-FB53ED1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B4D669-51D6-FDDA-2AEB-9881D006E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43C7F8-7A12-CA09-52B2-AA4A8ABCA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85165F-4CEF-A177-6DE5-95D97A8B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CEE130-8880-EF7E-CA9D-8B00A4BCA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2B0634-612D-9012-BD77-E95AB292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9802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D8E07F-D25B-45CD-4100-1174A2804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1748ED-8A09-8875-7958-E53789CBC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802FE10-784A-D42B-39D2-80DF80D84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367ECB-40C7-9456-1404-C7A9A1584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8BBD390-4BF8-C4DE-7ECB-63D8E013F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7C7924E-294B-C7E3-B886-B6FCFF2F9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655D41B-E7DD-39D6-5EC3-6716B18F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DB17452-916D-A4B6-AD9C-B425BBC6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7427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E0CCCB-954A-219E-C7D4-E74233C5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13F8F05-0291-3F59-B741-E39C2873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7D15EE-0B25-3003-F6B0-330C4CD9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614F7E-23B4-9019-7F7D-86C978EA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62991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49A6B6D-AFDD-B021-288A-41A9200CC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7640F96-2580-F878-9774-A4BE9821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388EC6-7D5D-6E46-A894-16121CCF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719506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F268C3-49EC-D716-AE81-2D9CCF66E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01F2A0-C933-E82D-3FD6-CC854373A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498523-302F-C075-9041-52AD25831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A3554-03BF-7BE7-4DC1-57905620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319CBE-8592-6020-3958-CB02630DD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5CD59D-149B-B483-62EE-BEC4E406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3777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80ECFB-4D32-71EE-F1E4-62CA94EED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866FB1B-7963-C47B-38C8-4B233C2A66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133063-347B-7FFA-1648-BD195C8DC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E779AC-B885-B270-F638-49BF569E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9A2ADC-FE71-1A43-B61B-B8370F7B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D32D3A7-4665-F2DB-750E-1CB21824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2726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B2457AB-59AD-228D-1C8D-F0E0F2A7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E0807D-DCF8-B570-D86D-2DC149CE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58031E-DA27-FDD5-D560-BDCBF7CB9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ECF5E-971B-4CF6-A82A-72AD11F82C31}" type="datetimeFigureOut">
              <a:rPr lang="en-CA" smtClean="0"/>
              <a:pPr/>
              <a:t>2022-11-27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64D852-8DF0-3DBA-3F7D-8722772FD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B756E9-B207-CF32-1A92-5E371EDCF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49ACA-5E7C-4736-BFFC-DBBD17B5C5DC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2426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993C87-EA69-C798-40AC-93A14FD99B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BBAD3A-6CD3-73CD-9638-19C695C7A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8" name="Picture 7" descr="A picture containing text, person&#10;&#10;Description automatically generated">
            <a:extLst>
              <a:ext uri="{FF2B5EF4-FFF2-40B4-BE49-F238E27FC236}">
                <a16:creationId xmlns:a16="http://schemas.microsoft.com/office/drawing/2014/main" xmlns="" id="{D2877C88-4B74-E772-26C6-382AFD02A1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46318" y="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1710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EE3462-500A-1EBC-63F3-90538581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Préparer</a:t>
            </a:r>
            <a:r>
              <a:rPr lang="en-CA" dirty="0"/>
              <a:t> la fête de Noël dans </a:t>
            </a:r>
            <a:r>
              <a:rPr lang="en-CA" dirty="0" err="1"/>
              <a:t>nos</a:t>
            </a:r>
            <a:r>
              <a:rPr lang="en-CA" dirty="0"/>
              <a:t> </a:t>
            </a:r>
            <a:r>
              <a:rPr lang="en-CA" dirty="0" err="1"/>
              <a:t>familles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5BAC5B-E0E0-925B-EB82-96ACCA0E5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Choisir</a:t>
            </a:r>
            <a:r>
              <a:rPr lang="en-CA" dirty="0"/>
              <a:t> </a:t>
            </a:r>
            <a:r>
              <a:rPr lang="en-CA" dirty="0" err="1"/>
              <a:t>l’endroit</a:t>
            </a:r>
            <a:r>
              <a:rPr lang="en-CA" dirty="0"/>
              <a:t> </a:t>
            </a:r>
            <a:r>
              <a:rPr lang="en-CA" dirty="0" err="1"/>
              <a:t>ou</a:t>
            </a:r>
            <a:r>
              <a:rPr lang="en-CA" dirty="0"/>
              <a:t> Noël sera </a:t>
            </a:r>
            <a:r>
              <a:rPr lang="en-CA" dirty="0" err="1"/>
              <a:t>fêter</a:t>
            </a:r>
            <a:endParaRPr lang="en-CA" dirty="0"/>
          </a:p>
          <a:p>
            <a:r>
              <a:rPr lang="en-CA" dirty="0"/>
              <a:t>Passer le mot (invitations)</a:t>
            </a:r>
          </a:p>
          <a:p>
            <a:r>
              <a:rPr lang="en-CA" dirty="0" err="1"/>
              <a:t>Cartes</a:t>
            </a:r>
            <a:r>
              <a:rPr lang="en-CA" dirty="0"/>
              <a:t> de Noël</a:t>
            </a:r>
          </a:p>
          <a:p>
            <a:r>
              <a:rPr lang="en-CA" dirty="0" err="1"/>
              <a:t>Acheter</a:t>
            </a:r>
            <a:r>
              <a:rPr lang="en-CA" dirty="0"/>
              <a:t> et enveloper les </a:t>
            </a:r>
            <a:r>
              <a:rPr lang="en-CA" dirty="0" err="1"/>
              <a:t>cadeaux</a:t>
            </a:r>
            <a:endParaRPr lang="en-CA" dirty="0"/>
          </a:p>
          <a:p>
            <a:r>
              <a:rPr lang="en-CA" dirty="0" err="1"/>
              <a:t>Monter</a:t>
            </a:r>
            <a:r>
              <a:rPr lang="en-CA" dirty="0"/>
              <a:t> les </a:t>
            </a:r>
            <a:r>
              <a:rPr lang="en-CA" dirty="0" err="1"/>
              <a:t>décorations</a:t>
            </a:r>
            <a:endParaRPr lang="en-CA" dirty="0"/>
          </a:p>
          <a:p>
            <a:r>
              <a:rPr lang="en-CA" dirty="0" err="1"/>
              <a:t>Acheter</a:t>
            </a:r>
            <a:r>
              <a:rPr lang="en-CA" dirty="0"/>
              <a:t> la </a:t>
            </a:r>
            <a:r>
              <a:rPr lang="en-CA" dirty="0" err="1"/>
              <a:t>nourriture</a:t>
            </a:r>
            <a:endParaRPr lang="en-CA" dirty="0"/>
          </a:p>
          <a:p>
            <a:r>
              <a:rPr lang="en-CA" dirty="0" err="1"/>
              <a:t>Préparer</a:t>
            </a:r>
            <a:r>
              <a:rPr lang="en-CA" dirty="0"/>
              <a:t> le repas</a:t>
            </a:r>
          </a:p>
          <a:p>
            <a:r>
              <a:rPr lang="en-CA" dirty="0" err="1"/>
              <a:t>Fêter</a:t>
            </a:r>
            <a:r>
              <a:rPr lang="en-CA" dirty="0"/>
              <a:t> Noël ensemble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81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F2230D-BB6F-0D93-036E-E7A5DBFE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Préparation</a:t>
            </a:r>
            <a:r>
              <a:rPr lang="en-CA" dirty="0"/>
              <a:t> </a:t>
            </a:r>
            <a:r>
              <a:rPr lang="en-CA" dirty="0" err="1"/>
              <a:t>personnelle</a:t>
            </a:r>
            <a:r>
              <a:rPr lang="en-CA" dirty="0"/>
              <a:t> à la fête de Noël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A272D-8A57-479C-FE0E-1DA08A099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4 </a:t>
            </a:r>
            <a:r>
              <a:rPr lang="en-CA" dirty="0" err="1"/>
              <a:t>verbes</a:t>
            </a:r>
            <a:r>
              <a:rPr lang="en-CA" dirty="0"/>
              <a:t> </a:t>
            </a:r>
            <a:r>
              <a:rPr lang="en-CA" dirty="0" err="1"/>
              <a:t>d’actions</a:t>
            </a:r>
            <a:r>
              <a:rPr lang="en-CA" dirty="0"/>
              <a:t> nous </a:t>
            </a:r>
            <a:r>
              <a:rPr lang="en-CA" dirty="0" err="1"/>
              <a:t>sont</a:t>
            </a:r>
            <a:r>
              <a:rPr lang="en-CA" dirty="0"/>
              <a:t> </a:t>
            </a:r>
            <a:r>
              <a:rPr lang="en-CA" dirty="0" err="1"/>
              <a:t>proposés</a:t>
            </a:r>
            <a:endParaRPr lang="en-CA" dirty="0"/>
          </a:p>
          <a:p>
            <a:r>
              <a:rPr lang="en-CA" dirty="0"/>
              <a:t>Se </a:t>
            </a:r>
            <a:r>
              <a:rPr lang="en-CA" dirty="0" err="1"/>
              <a:t>préparer</a:t>
            </a:r>
            <a:endParaRPr lang="en-CA" dirty="0"/>
          </a:p>
          <a:p>
            <a:r>
              <a:rPr lang="en-CA" dirty="0"/>
              <a:t>Se </a:t>
            </a:r>
            <a:r>
              <a:rPr lang="en-CA" dirty="0" err="1"/>
              <a:t>convertir</a:t>
            </a:r>
            <a:endParaRPr lang="en-CA" dirty="0"/>
          </a:p>
          <a:p>
            <a:r>
              <a:rPr lang="en-CA" dirty="0"/>
              <a:t>Se </a:t>
            </a:r>
            <a:r>
              <a:rPr lang="en-CA" dirty="0" err="1"/>
              <a:t>réjouir</a:t>
            </a:r>
            <a:endParaRPr lang="en-CA" dirty="0"/>
          </a:p>
          <a:p>
            <a:r>
              <a:rPr lang="en-CA" dirty="0" err="1"/>
              <a:t>S’engager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24061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F75F70-321B-3424-0645-D52D16E1F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1er </a:t>
            </a:r>
            <a:r>
              <a:rPr lang="en-CA" dirty="0" err="1"/>
              <a:t>dimanche</a:t>
            </a:r>
            <a:r>
              <a:rPr lang="en-CA" dirty="0"/>
              <a:t> – Se </a:t>
            </a:r>
            <a:r>
              <a:rPr lang="en-CA" dirty="0" err="1"/>
              <a:t>préparer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C4AD29-D5CF-564B-8396-5848D4FFE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078" y="1825625"/>
            <a:ext cx="10515600" cy="4921404"/>
          </a:xfrm>
        </p:spPr>
        <p:txBody>
          <a:bodyPr>
            <a:noAutofit/>
          </a:bodyPr>
          <a:lstStyle/>
          <a:p>
            <a:pPr marL="0" indent="0">
              <a:spcAft>
                <a:spcPts val="750"/>
              </a:spcAft>
              <a:buNone/>
            </a:pPr>
            <a:r>
              <a:rPr lang="fr-CA" sz="24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Évangile de Jésus Christ selon saint Matthieu</a:t>
            </a:r>
            <a:endParaRPr lang="en-CA" sz="2400" b="1" dirty="0">
              <a:solidFill>
                <a:schemeClr val="accent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ce temps-là,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Jésus disait à ses disciples :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 « Comme il en fut aux jours de Noé,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ainsi en sera-t-il lors de la venue du Fils de l’homme.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 En ces jours-là, avant le déluge,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mangeait et on buvait, on prenait femme et on prenait mari,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jusqu’au jour où Noé entra dans l’arche 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A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 </a:t>
            </a: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gens ne se sont doutés de rien,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jusqu’à ce que survienne le déluge qui les a tous engloutis :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telle sera aussi la venue du Fils de l’homme.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 Alors deux hommes seront aux champs :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l’un sera pris, l’autre laissé.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766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9D728B-05B7-1691-322D-7B519DFD8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E2AF8C-63EC-6E0B-9315-C235960B9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</a:t>
            </a: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Deux femmes seront au moulin en train de moudre :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l’une sera prise, l’autre laissée.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 Veillez donc, car vous ne savez pas quel jour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votre Seigneur vient.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 Comprenez-le bien 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 le maître de maison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avait su à quelle heure de la nuit le voleur viendrait,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aurait veillé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n’aurait pas laissé percer le mur de sa maison.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Tenez-vous donc prêts, vous aussi :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c’est à l’heure où vous n’y penserez pas</a:t>
            </a:r>
            <a:b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 le Fils de l’homme viendra. »</a:t>
            </a:r>
          </a:p>
          <a:p>
            <a:pPr marL="0" indent="0">
              <a:spcBef>
                <a:spcPts val="0"/>
              </a:spcBef>
              <a:buNone/>
            </a:pPr>
            <a:endParaRPr lang="en-C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fr-CA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</a:t>
            </a:r>
            <a:r>
              <a:rPr lang="fr-CA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Acclamons la Parole de Dieu.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806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66043E-3057-E350-0322-313C6B0EC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Semaine 1 – Se </a:t>
            </a:r>
            <a:r>
              <a:rPr lang="en-CA" dirty="0" err="1"/>
              <a:t>préparer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26B07C-E9CE-B22F-6A77-B8B3795C5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Est-</a:t>
            </a:r>
            <a:r>
              <a:rPr lang="en-CA" dirty="0" err="1"/>
              <a:t>ce</a:t>
            </a:r>
            <a:r>
              <a:rPr lang="en-CA" dirty="0"/>
              <a:t> que tout </a:t>
            </a:r>
            <a:r>
              <a:rPr lang="en-CA" dirty="0" err="1"/>
              <a:t>est</a:t>
            </a:r>
            <a:r>
              <a:rPr lang="en-CA" dirty="0"/>
              <a:t> </a:t>
            </a:r>
            <a:r>
              <a:rPr lang="en-CA" dirty="0" err="1"/>
              <a:t>en</a:t>
            </a:r>
            <a:r>
              <a:rPr lang="en-CA" dirty="0"/>
              <a:t> </a:t>
            </a:r>
            <a:r>
              <a:rPr lang="en-CA" dirty="0" err="1"/>
              <a:t>ordre</a:t>
            </a:r>
            <a:r>
              <a:rPr lang="en-CA" dirty="0"/>
              <a:t> dans ma vie?</a:t>
            </a:r>
          </a:p>
          <a:p>
            <a:r>
              <a:rPr lang="en-CA" dirty="0"/>
              <a:t>Noël, </a:t>
            </a:r>
            <a:r>
              <a:rPr lang="en-CA" dirty="0" err="1"/>
              <a:t>c’est</a:t>
            </a:r>
            <a:r>
              <a:rPr lang="en-CA" dirty="0"/>
              <a:t> plus que la fête de naissance de </a:t>
            </a:r>
            <a:r>
              <a:rPr lang="en-CA" dirty="0" err="1"/>
              <a:t>notre</a:t>
            </a:r>
            <a:r>
              <a:rPr lang="en-CA" dirty="0"/>
              <a:t> </a:t>
            </a:r>
            <a:r>
              <a:rPr lang="en-CA" dirty="0" err="1"/>
              <a:t>Sauveur</a:t>
            </a:r>
            <a:endParaRPr lang="en-CA" dirty="0"/>
          </a:p>
          <a:p>
            <a:r>
              <a:rPr lang="en-CA" dirty="0" err="1"/>
              <a:t>Veillez</a:t>
            </a:r>
            <a:r>
              <a:rPr lang="en-CA" dirty="0"/>
              <a:t> ! </a:t>
            </a:r>
          </a:p>
          <a:p>
            <a:r>
              <a:rPr lang="en-CA" dirty="0" err="1"/>
              <a:t>Raviver</a:t>
            </a:r>
            <a:r>
              <a:rPr lang="en-CA" dirty="0"/>
              <a:t> </a:t>
            </a:r>
            <a:r>
              <a:rPr lang="en-CA" dirty="0" err="1"/>
              <a:t>notre</a:t>
            </a:r>
            <a:r>
              <a:rPr lang="en-CA" dirty="0"/>
              <a:t> </a:t>
            </a:r>
            <a:r>
              <a:rPr lang="en-CA" dirty="0" err="1"/>
              <a:t>foi</a:t>
            </a:r>
            <a:r>
              <a:rPr lang="en-CA" dirty="0"/>
              <a:t>, </a:t>
            </a:r>
            <a:r>
              <a:rPr lang="en-CA" dirty="0" err="1"/>
              <a:t>notre</a:t>
            </a:r>
            <a:r>
              <a:rPr lang="en-CA" dirty="0"/>
              <a:t> amour, </a:t>
            </a:r>
            <a:r>
              <a:rPr lang="en-CA" dirty="0" err="1"/>
              <a:t>notre</a:t>
            </a:r>
            <a:r>
              <a:rPr lang="en-CA" dirty="0"/>
              <a:t> </a:t>
            </a:r>
            <a:r>
              <a:rPr lang="en-CA" dirty="0" err="1"/>
              <a:t>espérance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30830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CBF926-C884-8D05-33DB-B77618CA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2e </a:t>
            </a:r>
            <a:r>
              <a:rPr lang="en-CA" dirty="0" err="1"/>
              <a:t>dimanche</a:t>
            </a:r>
            <a:r>
              <a:rPr lang="en-CA" dirty="0"/>
              <a:t>- Se </a:t>
            </a:r>
            <a:r>
              <a:rPr lang="en-CA" dirty="0" err="1"/>
              <a:t>convertir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81B7E9-7BD4-DB07-44D7-CCDB5AEFD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fr-CA" sz="22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Évangile de Jésus Christ selon saint Matthieu</a:t>
            </a:r>
            <a:endParaRPr lang="en-CA" sz="2200" b="1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ces jours-là,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paraît Jean le Baptiste,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qui proclame dans le désert de Judée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« Convertissez-vous,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 le royaume des Cieux est tout proche. »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Jean est celui que désignait la parole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prononcée par le prophète Isaïe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Voix de celui qui crie dans le désert :</a:t>
            </a:r>
            <a:br>
              <a:rPr lang="fr-CA" sz="22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Préparez le chemin du Seigneur,</a:t>
            </a:r>
            <a:br>
              <a:rPr lang="fr-CA" sz="22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rendez droits ses sentiers.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</a:t>
            </a:r>
            <a:endParaRPr lang="en-CA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9664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EE1E51-412C-F03D-34D4-E96BF4D5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E7ECD5-0719-8727-0440-626EA60E3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936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CA" sz="18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</a:t>
            </a:r>
            <a: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   </a:t>
            </a: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Lui, Jean, portait un vêtement de poils de chameau,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une ceinture de cuir autour des reins;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avait pour nourriture des sauterelles et du miel sauvage.</a:t>
            </a:r>
            <a:endParaRPr lang="fr-CA" sz="2200" b="1" i="1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Alors Jérusalem, toute la Judée et toute la région du Jourdain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rendaient auprès de lui,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et ils étaient baptisés par lui dans le Jourdain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reconnaissant leurs péchés.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Voyant beaucoup de pharisiens et de sadducéens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présenter à son baptême,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leur dit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Engeance de vipères !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Qui vous a appris à fuir la colère qui vient ?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154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0E34EC-86BC-9648-7828-D1934D38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235997-1DE1-AC75-81B1-FF2F0C0CC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Produisez donc un fruit digne de la conversion.</a:t>
            </a: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  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N’allez pas dire en vous-mêmes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‘Nous avons Abraham pour père’ ;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car, je vous le dis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pierres que voici,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Dieu peut faire surgir des enfants à Abraham.</a:t>
            </a:r>
            <a:endParaRPr lang="fr-CA" sz="22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  Déjà la cognée se trouve à la racine des arbres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tout arbre qui ne produit pas de bons fruits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 être coupé et jeté au feu.    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Moi, je vous baptise dans l’eau,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vue de la conversion.</a:t>
            </a:r>
            <a: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531079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4758C9-0424-401E-1F3B-F6B21FD8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370807-C9CF-B4A9-DD74-EDEA3F8A2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 celui qui vient derrière moi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 plus fort que moi,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je ne suis pas digne de lui retirer ses sandales.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Lui vous baptisera dans l’Esprit Saint et le feu.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tient dans sa main la pelle à vanner,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va nettoyer son aire à battre le blé,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il amassera son grain dans le grenier ;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 à la paille,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la brûlera au feu qui ne s’éteint pas. »</a:t>
            </a:r>
          </a:p>
          <a:p>
            <a:pPr marL="0" indent="0"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r>
              <a:rPr lang="fr-CA" sz="22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Acclamons la Parole de Dieu.</a:t>
            </a:r>
            <a:endParaRPr lang="fr-CA" sz="2200" b="1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163640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BE0FE6-4202-4D0D-F7E2-58891810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Semaine 2 – Se </a:t>
            </a:r>
            <a:r>
              <a:rPr lang="en-CA" dirty="0" err="1"/>
              <a:t>convertir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A8DE0E-6423-C133-994F-D4FDC241A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Se </a:t>
            </a:r>
            <a:r>
              <a:rPr lang="en-CA" dirty="0" err="1"/>
              <a:t>tourner</a:t>
            </a:r>
            <a:r>
              <a:rPr lang="en-CA" dirty="0"/>
              <a:t> </a:t>
            </a:r>
            <a:r>
              <a:rPr lang="en-CA" dirty="0" err="1"/>
              <a:t>vers</a:t>
            </a:r>
            <a:r>
              <a:rPr lang="en-CA" dirty="0"/>
              <a:t> Dieu</a:t>
            </a:r>
          </a:p>
          <a:p>
            <a:r>
              <a:rPr lang="en-CA" dirty="0"/>
              <a:t>Se </a:t>
            </a:r>
            <a:r>
              <a:rPr lang="en-CA" dirty="0" err="1"/>
              <a:t>préparer</a:t>
            </a:r>
            <a:r>
              <a:rPr lang="en-CA" dirty="0"/>
              <a:t> à la rencontre</a:t>
            </a:r>
          </a:p>
          <a:p>
            <a:r>
              <a:rPr lang="en-CA" dirty="0" err="1"/>
              <a:t>Préparer</a:t>
            </a:r>
            <a:r>
              <a:rPr lang="en-CA" dirty="0"/>
              <a:t> la route du Seigneur</a:t>
            </a:r>
          </a:p>
          <a:p>
            <a:r>
              <a:rPr lang="en-CA" dirty="0" err="1"/>
              <a:t>Outils</a:t>
            </a:r>
            <a:r>
              <a:rPr lang="en-CA" dirty="0"/>
              <a:t> : </a:t>
            </a:r>
            <a:r>
              <a:rPr lang="en-CA" dirty="0" err="1"/>
              <a:t>écoute</a:t>
            </a:r>
            <a:r>
              <a:rPr lang="en-CA" dirty="0"/>
              <a:t>, dialogue, partage</a:t>
            </a:r>
          </a:p>
          <a:p>
            <a:r>
              <a:rPr lang="en-CA" dirty="0"/>
              <a:t>Un </a:t>
            </a:r>
            <a:r>
              <a:rPr lang="en-CA" dirty="0" err="1"/>
              <a:t>règne</a:t>
            </a:r>
            <a:r>
              <a:rPr lang="en-CA" dirty="0"/>
              <a:t> </a:t>
            </a:r>
            <a:r>
              <a:rPr lang="en-CA" dirty="0" err="1"/>
              <a:t>inclusif</a:t>
            </a:r>
            <a:r>
              <a:rPr lang="en-CA" dirty="0"/>
              <a:t> – </a:t>
            </a:r>
            <a:r>
              <a:rPr lang="en-CA" dirty="0" err="1"/>
              <a:t>ouvert</a:t>
            </a:r>
            <a:r>
              <a:rPr lang="en-CA" dirty="0"/>
              <a:t> à </a:t>
            </a:r>
            <a:r>
              <a:rPr lang="en-CA" dirty="0" err="1"/>
              <a:t>tous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64313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026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8369" y="365125"/>
            <a:ext cx="4872948" cy="6492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4D06EC-108C-4E78-66CE-F578B36DC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3e </a:t>
            </a:r>
            <a:r>
              <a:rPr lang="en-CA" dirty="0" err="1"/>
              <a:t>dimanche</a:t>
            </a:r>
            <a:r>
              <a:rPr lang="en-CA" dirty="0"/>
              <a:t> – Se </a:t>
            </a:r>
            <a:r>
              <a:rPr lang="en-CA" dirty="0" err="1"/>
              <a:t>réjouir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85AE47-05ED-C1CF-FCA6-35660685E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750"/>
              </a:spcAft>
              <a:buNone/>
            </a:pPr>
            <a:r>
              <a:rPr lang="fr-CA" sz="2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Évangile de Jésus Christ selon saint Matthieu</a:t>
            </a:r>
            <a:endParaRPr lang="en-CA" sz="22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 ce temps-là,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  Jean le Baptiste entendit parler, dans sa prison,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 œuvres réalisées par le Christ.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Il lui envoya ses disciples et, par eux,  lui demanda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  « Es-tu celui qui doit venir,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ou devons-nous en attendre un autre ? »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  Jésus leur répondit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« Allez annoncer à Jean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 que vous entendez et voyez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1800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  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873890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552A25-4C86-44F9-3FA2-FE042FA8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933E5C-83AB-2A71-C208-336F56BF2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aveugles retrouvent la vue,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 les boiteux marchent,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lépreux sont purifiés,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 les sourds entendent,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morts ressuscitent,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 les pauvres reçoivent la Bonne Nouvelle.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  Heureux celui pour qui je ne suis pas une occasion de chute ! »</a:t>
            </a:r>
          </a:p>
          <a:p>
            <a:pPr marL="0" indent="0">
              <a:spcBef>
                <a:spcPts val="0"/>
              </a:spcBef>
              <a:buNone/>
            </a:pPr>
            <a:endParaRPr lang="fr-CA" sz="22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Tandis que les envoyés de Jean s’en allaient,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Jésus se mit à dire aux à propos de Jean :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« Qu’êtes-vous allés regarder au désert ?</a:t>
            </a:r>
            <a:b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 roseau agité par le vent ?</a:t>
            </a:r>
            <a:endParaRPr lang="en-CA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897389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70D250-6854-F449-783B-9F9CD9A12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C30165-2242-CD46-5CC5-C78452FC5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 </a:t>
            </a:r>
            <a:b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31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  </a:t>
            </a: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Alors, qu’êtes-vous donc allés voir ?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 homme habillé de façon raffinée ?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Mais ceux qui portent de tels vêtements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vivent dans les palais des rois.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  Alors, qu’êtes-vous allés voir ? un prophète ?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Oui, je vous le dis, et bien plus qu’un prophète.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  C’est de lui qu’il est écrit :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Voici que j’envoie mon messager en avant de toi,</a:t>
            </a:r>
            <a:br>
              <a:rPr lang="fr-CA" sz="2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fr-CA" sz="2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pour préparer le chemin devant toi.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Amen, je vous le dis :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Parmi ceux qui sont nés d’une femme,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personne ne s’est levé de plus grand que Jean le Baptiste ;</a:t>
            </a:r>
            <a:b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 cependant le plus petit dans le royaume des Cieux est plus grand que lui. »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CA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l">
              <a:spcBef>
                <a:spcPts val="0"/>
              </a:spcBef>
              <a:spcAft>
                <a:spcPts val="750"/>
              </a:spcAft>
              <a:buNone/>
            </a:pPr>
            <a:r>
              <a:rPr lang="fr-CA" sz="26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 </a:t>
            </a:r>
            <a:r>
              <a:rPr lang="fr-CA" sz="26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Acclamons la Parole de Dieu.</a:t>
            </a:r>
            <a:endParaRPr lang="en-CA" sz="2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17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DC2550-4A7A-1AA9-2B7D-35FC05183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Semaine 3 – Se </a:t>
            </a:r>
            <a:r>
              <a:rPr lang="en-CA" dirty="0" err="1"/>
              <a:t>réjouir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ED4D98-0616-8335-8517-30433363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Vision de Jean Baptiste du </a:t>
            </a:r>
            <a:r>
              <a:rPr lang="en-CA" dirty="0" err="1"/>
              <a:t>Messie</a:t>
            </a:r>
            <a:endParaRPr lang="en-CA" dirty="0"/>
          </a:p>
          <a:p>
            <a:r>
              <a:rPr lang="en-CA" dirty="0" err="1"/>
              <a:t>Réponse</a:t>
            </a:r>
            <a:r>
              <a:rPr lang="en-CA" dirty="0"/>
              <a:t> de </a:t>
            </a:r>
            <a:r>
              <a:rPr lang="en-CA" dirty="0" err="1"/>
              <a:t>Jésus</a:t>
            </a:r>
            <a:r>
              <a:rPr lang="en-CA" dirty="0"/>
              <a:t> à Jean</a:t>
            </a:r>
          </a:p>
          <a:p>
            <a:r>
              <a:rPr lang="en-CA" dirty="0"/>
              <a:t>Dieu </a:t>
            </a:r>
            <a:r>
              <a:rPr lang="en-CA" dirty="0" err="1"/>
              <a:t>est</a:t>
            </a:r>
            <a:r>
              <a:rPr lang="en-CA" dirty="0"/>
              <a:t> tout </a:t>
            </a:r>
            <a:r>
              <a:rPr lang="en-CA" dirty="0" err="1"/>
              <a:t>autre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03446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98B4BA-A0BC-968B-2823-74E77217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4e </a:t>
            </a:r>
            <a:r>
              <a:rPr lang="en-CA" dirty="0" err="1"/>
              <a:t>dimanche</a:t>
            </a:r>
            <a:r>
              <a:rPr lang="en-CA" dirty="0"/>
              <a:t> – </a:t>
            </a:r>
            <a:r>
              <a:rPr lang="en-CA" dirty="0" err="1"/>
              <a:t>S’engager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255ABD-6533-0C53-E4AE-84CA5C4A9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750"/>
              </a:spcAft>
              <a:buNone/>
            </a:pPr>
            <a:r>
              <a:rPr lang="fr-CA" sz="24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Évangile de Jésus Christ selon saint Matthieu</a:t>
            </a:r>
            <a:endParaRPr lang="en-CA" sz="2400" b="1" dirty="0">
              <a:solidFill>
                <a:schemeClr val="accent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  Voici comment fut engendré Jésus Christ :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Marie, sa mère, avait été accordée en mariage à Joseph ;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avant qu’ils aient habité ensemble,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fut enceinte par l’action de l’Esprit Saint.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 Joseph, son époux, qui était un homme juste,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ne voulait pas la dénoncer publiquement,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décida de la renvoyer en secret.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  Comme il avait formé ce projet,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voici que l’ange du Seigneur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lui apparut en songe et lui dit :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Joseph, fils de David,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 crains pas de prendre chez toi Marie, ton épouse,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puisque l’enfant qui est engendré en elle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vient de l’Esprit Saint 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927265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0586F0-EA5B-F1B4-3C6D-5B100BD6B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9D75E2-CD19-CFFD-41BB-B8FE9213F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fr-CA" sz="2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 </a:t>
            </a: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 enfantera un fils,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tu lui donneras le nom de Jésus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(c’est-à-dire : Le-Seigneur-sauve),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 c’est lui qui sauvera son peuple de ses péchés. »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Tout cela est arrivé pour que soit accomplie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parole du Seigneur prononcée par le prophète :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</a:t>
            </a:r>
            <a:r>
              <a:rPr lang="fr-CA" sz="24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CA" sz="24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Voici que la Vierge concevra,</a:t>
            </a:r>
            <a:br>
              <a:rPr lang="fr-CA" sz="24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elle enfantera un fils ;</a:t>
            </a:r>
            <a:br>
              <a:rPr lang="fr-CA" sz="24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lui donnera le nom d’Emmanuel,</a:t>
            </a:r>
            <a:r>
              <a:rPr lang="fr-CA" sz="24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CA" sz="24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qui se traduit : « </a:t>
            </a:r>
            <a:r>
              <a:rPr lang="fr-CA" sz="24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Dieu-avec-nous</a:t>
            </a:r>
            <a:r>
              <a:rPr lang="fr-CA" sz="24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».</a:t>
            </a:r>
            <a:endParaRPr lang="en-CA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 Quand Joseph se réveilla,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fit ce que l’ange du Seigneur lui avait prescrit :</a:t>
            </a:r>
            <a:b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prit chez lui son épouse.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C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– </a:t>
            </a:r>
            <a:r>
              <a:rPr lang="fr-CA" sz="24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Acclamons la Parole de Dieu.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xmlns="" val="3430810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300C47-C3A0-E3C4-D41B-9DA94EE75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Semaine 4 – </a:t>
            </a:r>
            <a:r>
              <a:rPr lang="en-CA" dirty="0" err="1"/>
              <a:t>S’engager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F0812-6702-9916-E56A-2A0800F8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Le « </a:t>
            </a:r>
            <a:r>
              <a:rPr lang="en-CA" dirty="0" err="1"/>
              <a:t>oui</a:t>
            </a:r>
            <a:r>
              <a:rPr lang="en-CA" dirty="0"/>
              <a:t> » </a:t>
            </a:r>
            <a:r>
              <a:rPr lang="en-CA" dirty="0" err="1"/>
              <a:t>silencieux</a:t>
            </a:r>
            <a:r>
              <a:rPr lang="en-CA" dirty="0"/>
              <a:t> de Joseph</a:t>
            </a:r>
          </a:p>
          <a:p>
            <a:r>
              <a:rPr lang="en-CA" dirty="0"/>
              <a:t>Nous </a:t>
            </a:r>
            <a:r>
              <a:rPr lang="en-CA" dirty="0" err="1"/>
              <a:t>avons</a:t>
            </a:r>
            <a:r>
              <a:rPr lang="en-CA" dirty="0"/>
              <a:t> </a:t>
            </a:r>
            <a:r>
              <a:rPr lang="en-CA" dirty="0" err="1"/>
              <a:t>tous</a:t>
            </a:r>
            <a:r>
              <a:rPr lang="en-CA" dirty="0"/>
              <a:t> un </a:t>
            </a:r>
            <a:r>
              <a:rPr lang="en-CA" dirty="0" err="1"/>
              <a:t>rôle</a:t>
            </a:r>
            <a:r>
              <a:rPr lang="en-CA" dirty="0"/>
              <a:t> à </a:t>
            </a:r>
            <a:r>
              <a:rPr lang="en-CA" dirty="0" err="1"/>
              <a:t>jouer</a:t>
            </a:r>
            <a:r>
              <a:rPr lang="en-CA" dirty="0"/>
              <a:t> dans le plan de Dieu</a:t>
            </a:r>
          </a:p>
          <a:p>
            <a:r>
              <a:rPr lang="en-CA" dirty="0" err="1"/>
              <a:t>Tous</a:t>
            </a:r>
            <a:r>
              <a:rPr lang="en-CA" dirty="0"/>
              <a:t> les « </a:t>
            </a:r>
            <a:r>
              <a:rPr lang="en-CA" dirty="0" err="1"/>
              <a:t>oui</a:t>
            </a:r>
            <a:r>
              <a:rPr lang="en-CA" dirty="0"/>
              <a:t> » de </a:t>
            </a:r>
            <a:r>
              <a:rPr lang="en-CA" dirty="0" err="1"/>
              <a:t>nos</a:t>
            </a:r>
            <a:r>
              <a:rPr lang="en-CA" dirty="0"/>
              <a:t> vies </a:t>
            </a:r>
            <a:r>
              <a:rPr lang="en-CA" dirty="0" err="1"/>
              <a:t>sont</a:t>
            </a:r>
            <a:r>
              <a:rPr lang="en-CA" dirty="0"/>
              <a:t> </a:t>
            </a:r>
            <a:r>
              <a:rPr lang="en-CA" dirty="0" err="1"/>
              <a:t>importants</a:t>
            </a:r>
            <a:r>
              <a:rPr lang="en-CA" dirty="0"/>
              <a:t> à la mission</a:t>
            </a:r>
          </a:p>
          <a:p>
            <a:r>
              <a:rPr lang="en-CA" dirty="0" err="1"/>
              <a:t>Accueillir</a:t>
            </a:r>
            <a:r>
              <a:rPr lang="en-CA" dirty="0"/>
              <a:t> </a:t>
            </a:r>
            <a:r>
              <a:rPr lang="en-CA" dirty="0" err="1"/>
              <a:t>nos</a:t>
            </a:r>
            <a:r>
              <a:rPr lang="en-CA" dirty="0"/>
              <a:t> </a:t>
            </a:r>
            <a:r>
              <a:rPr lang="en-CA" dirty="0" err="1"/>
              <a:t>chrétiens</a:t>
            </a:r>
            <a:r>
              <a:rPr lang="en-CA" dirty="0"/>
              <a:t> d’un jour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73966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3AC1DD-2E93-7AAA-9147-F8FCA4DC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Prière</a:t>
            </a:r>
            <a:r>
              <a:rPr lang="en-CA" dirty="0"/>
              <a:t> </a:t>
            </a:r>
            <a:r>
              <a:rPr lang="en-CA" dirty="0" err="1"/>
              <a:t>avant</a:t>
            </a:r>
            <a:r>
              <a:rPr lang="en-CA" dirty="0"/>
              <a:t> les partages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72AB0A-203D-94FC-CDCB-EF8EF9CF5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Seigneur, nous sommes rassemblés(es) pour partager.</a:t>
            </a:r>
          </a:p>
          <a:p>
            <a:pPr marL="0" indent="0">
              <a:buNone/>
            </a:pPr>
            <a:r>
              <a:rPr lang="fr-FR" sz="2400" dirty="0"/>
              <a:t>Mets tes oreilles à la place des miennes afin que mon écoute réconforte.</a:t>
            </a:r>
          </a:p>
          <a:p>
            <a:pPr marL="0" indent="0">
              <a:buNone/>
            </a:pPr>
            <a:r>
              <a:rPr lang="fr-FR" sz="2400" dirty="0"/>
              <a:t>Mets ton regard dans mes yeux pour que l'autre se sente accueilli(e).</a:t>
            </a:r>
          </a:p>
          <a:p>
            <a:pPr marL="0" indent="0">
              <a:buNone/>
            </a:pPr>
            <a:r>
              <a:rPr lang="fr-FR" sz="2400" dirty="0"/>
              <a:t>Remplis-moi de ton Esprit pour que ma bouche ne dise que l’essentiel</a:t>
            </a:r>
          </a:p>
          <a:p>
            <a:pPr marL="0" indent="0">
              <a:buNone/>
            </a:pPr>
            <a:r>
              <a:rPr lang="fr-FR" sz="2400" dirty="0"/>
              <a:t>Et ainsi permette aux autres de partager.</a:t>
            </a:r>
          </a:p>
          <a:p>
            <a:pPr marL="0" indent="0">
              <a:buNone/>
            </a:pPr>
            <a:r>
              <a:rPr lang="fr-FR" sz="2400" dirty="0"/>
              <a:t>Mais, surtout et avant tout, Seigneur, donne-moi le don de la discrétion</a:t>
            </a:r>
          </a:p>
          <a:p>
            <a:pPr marL="0" indent="0">
              <a:buNone/>
            </a:pPr>
            <a:r>
              <a:rPr lang="fr-FR" sz="2400" dirty="0"/>
              <a:t>afin que chacun et chacune se confie avec confiance dans l'amour.</a:t>
            </a:r>
          </a:p>
          <a:p>
            <a:pPr marL="0" indent="0">
              <a:buNone/>
            </a:pPr>
            <a:r>
              <a:rPr lang="fr-FR" sz="2400" dirty="0"/>
              <a:t>Amen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2617708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Question à </a:t>
            </a:r>
            <a:r>
              <a:rPr lang="en-CA" dirty="0" err="1"/>
              <a:t>partager</a:t>
            </a:r>
            <a:r>
              <a:rPr lang="en-CA" dirty="0"/>
              <a:t> </a:t>
            </a:r>
            <a:r>
              <a:rPr lang="en-CA" dirty="0" err="1"/>
              <a:t>en</a:t>
            </a:r>
            <a:r>
              <a:rPr lang="en-CA" dirty="0"/>
              <a:t> petit </a:t>
            </a:r>
            <a:r>
              <a:rPr lang="en-CA" dirty="0" err="1"/>
              <a:t>groupe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CA" dirty="0"/>
              <a:t>Se </a:t>
            </a:r>
            <a:r>
              <a:rPr lang="en-CA" dirty="0" err="1"/>
              <a:t>préparer</a:t>
            </a:r>
            <a:endParaRPr lang="en-CA" dirty="0"/>
          </a:p>
          <a:p>
            <a:pPr>
              <a:buFontTx/>
              <a:buChar char="-"/>
            </a:pPr>
            <a:r>
              <a:rPr lang="en-CA" dirty="0"/>
              <a:t>Se </a:t>
            </a:r>
            <a:r>
              <a:rPr lang="en-CA" dirty="0" err="1"/>
              <a:t>convertir</a:t>
            </a:r>
            <a:endParaRPr lang="en-CA" dirty="0"/>
          </a:p>
          <a:p>
            <a:pPr>
              <a:buFontTx/>
              <a:buChar char="-"/>
            </a:pPr>
            <a:r>
              <a:rPr lang="en-CA" dirty="0"/>
              <a:t>Se </a:t>
            </a:r>
            <a:r>
              <a:rPr lang="en-CA" dirty="0" err="1"/>
              <a:t>réjouir</a:t>
            </a:r>
            <a:endParaRPr lang="en-CA" dirty="0"/>
          </a:p>
          <a:p>
            <a:pPr>
              <a:buFontTx/>
              <a:buChar char="-"/>
            </a:pPr>
            <a:r>
              <a:rPr lang="en-CA" dirty="0" err="1"/>
              <a:t>S’engager</a:t>
            </a:r>
            <a:endParaRPr lang="en-CA" dirty="0"/>
          </a:p>
          <a:p>
            <a:pPr>
              <a:buFontTx/>
              <a:buChar char="-"/>
            </a:pPr>
            <a:endParaRPr lang="en-CA" dirty="0"/>
          </a:p>
          <a:p>
            <a:pPr>
              <a:buNone/>
            </a:pPr>
            <a:r>
              <a:rPr lang="en-CA" dirty="0" err="1"/>
              <a:t>Quel</a:t>
            </a:r>
            <a:r>
              <a:rPr lang="en-CA" dirty="0"/>
              <a:t> sera </a:t>
            </a:r>
            <a:r>
              <a:rPr lang="en-CA" dirty="0" err="1"/>
              <a:t>mon</a:t>
            </a:r>
            <a:r>
              <a:rPr lang="en-CA" dirty="0"/>
              <a:t> engagement, </a:t>
            </a:r>
            <a:r>
              <a:rPr lang="en-CA" dirty="0" err="1"/>
              <a:t>mon</a:t>
            </a:r>
            <a:r>
              <a:rPr lang="en-CA" dirty="0"/>
              <a:t> « </a:t>
            </a:r>
            <a:r>
              <a:rPr lang="en-CA" dirty="0" err="1"/>
              <a:t>oui</a:t>
            </a:r>
            <a:r>
              <a:rPr lang="en-CA" dirty="0"/>
              <a:t> », pour </a:t>
            </a:r>
            <a:r>
              <a:rPr lang="en-CA" dirty="0" err="1"/>
              <a:t>fêter</a:t>
            </a:r>
            <a:r>
              <a:rPr lang="en-CA" dirty="0"/>
              <a:t> Noël </a:t>
            </a:r>
            <a:r>
              <a:rPr lang="en-CA" dirty="0" err="1"/>
              <a:t>cette</a:t>
            </a:r>
            <a:r>
              <a:rPr lang="en-CA" dirty="0"/>
              <a:t> </a:t>
            </a:r>
            <a:r>
              <a:rPr lang="en-CA" dirty="0" err="1"/>
              <a:t>année</a:t>
            </a:r>
            <a:r>
              <a:rPr lang="en-CA" dirty="0"/>
              <a:t>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B2FEE0-C44E-3AC0-1F33-0BB644A4E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Cadeaux</a:t>
            </a:r>
            <a:r>
              <a:rPr lang="en-CA" dirty="0"/>
              <a:t> à </a:t>
            </a:r>
            <a:r>
              <a:rPr lang="en-CA" dirty="0" err="1"/>
              <a:t>Jésus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04FF13-D8C7-5A50-041C-771B76384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Quoi </a:t>
            </a:r>
            <a:r>
              <a:rPr lang="en-CA" dirty="0" err="1"/>
              <a:t>offrir</a:t>
            </a:r>
            <a:r>
              <a:rPr lang="en-CA" dirty="0"/>
              <a:t> à </a:t>
            </a:r>
            <a:r>
              <a:rPr lang="en-CA" dirty="0" err="1"/>
              <a:t>Jésus</a:t>
            </a:r>
            <a:r>
              <a:rPr lang="en-CA" dirty="0"/>
              <a:t> pour </a:t>
            </a:r>
            <a:r>
              <a:rPr lang="en-CA" dirty="0" err="1"/>
              <a:t>sa</a:t>
            </a:r>
            <a:r>
              <a:rPr lang="en-CA" dirty="0"/>
              <a:t> fête?</a:t>
            </a:r>
          </a:p>
          <a:p>
            <a:pPr lvl="1"/>
            <a:r>
              <a:rPr lang="en-CA" dirty="0"/>
              <a:t>Les plus beaux moments de </a:t>
            </a:r>
            <a:r>
              <a:rPr lang="en-CA" dirty="0" err="1"/>
              <a:t>l’année</a:t>
            </a:r>
            <a:endParaRPr lang="en-CA" dirty="0"/>
          </a:p>
          <a:p>
            <a:pPr lvl="1"/>
            <a:r>
              <a:rPr lang="en-CA" dirty="0"/>
              <a:t>Les moments les plus </a:t>
            </a:r>
            <a:r>
              <a:rPr lang="en-CA" dirty="0" err="1"/>
              <a:t>difficiles</a:t>
            </a:r>
            <a:r>
              <a:rPr lang="en-CA" dirty="0"/>
              <a:t> de </a:t>
            </a:r>
            <a:r>
              <a:rPr lang="en-CA" dirty="0" err="1"/>
              <a:t>l’année</a:t>
            </a:r>
            <a:endParaRPr lang="en-CA" dirty="0"/>
          </a:p>
          <a:p>
            <a:pPr lvl="1"/>
            <a:r>
              <a:rPr lang="en-CA" dirty="0" err="1"/>
              <a:t>Sacrement</a:t>
            </a:r>
            <a:r>
              <a:rPr lang="en-CA" dirty="0"/>
              <a:t> du pardon</a:t>
            </a:r>
          </a:p>
          <a:p>
            <a:pPr lvl="1"/>
            <a:r>
              <a:rPr lang="en-CA" dirty="0" err="1"/>
              <a:t>Choisir</a:t>
            </a:r>
            <a:r>
              <a:rPr lang="en-CA" dirty="0"/>
              <a:t> un </a:t>
            </a:r>
            <a:r>
              <a:rPr lang="en-CA" dirty="0" err="1"/>
              <a:t>geste</a:t>
            </a:r>
            <a:r>
              <a:rPr lang="en-CA" dirty="0"/>
              <a:t> </a:t>
            </a:r>
            <a:r>
              <a:rPr lang="en-CA" dirty="0" err="1"/>
              <a:t>concret</a:t>
            </a:r>
            <a:r>
              <a:rPr lang="en-CA" dirty="0"/>
              <a:t> qui </a:t>
            </a:r>
            <a:r>
              <a:rPr lang="en-CA" dirty="0" err="1"/>
              <a:t>apporte</a:t>
            </a:r>
            <a:r>
              <a:rPr lang="en-CA" dirty="0"/>
              <a:t> de la joie dans la vie de </a:t>
            </a:r>
            <a:r>
              <a:rPr lang="en-CA" dirty="0" err="1"/>
              <a:t>quelqu’un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50842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91339-D878-FE84-CFF6-9437AEB7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Chant de </a:t>
            </a:r>
            <a:r>
              <a:rPr lang="en-CA" dirty="0" err="1"/>
              <a:t>l’année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713D2E-C91E-2C6A-AC50-808A8CA6C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Refrain :   	Allez ! Je vous envoie </a:t>
            </a:r>
          </a:p>
          <a:p>
            <a:pPr marL="0" indent="0">
              <a:buNone/>
            </a:pPr>
            <a:r>
              <a:rPr lang="fr-FR" dirty="0"/>
              <a:t>		porter la Bonne Nouvelle</a:t>
            </a:r>
          </a:p>
          <a:p>
            <a:pPr marL="0" indent="0">
              <a:buNone/>
            </a:pPr>
            <a:r>
              <a:rPr lang="fr-FR" dirty="0"/>
              <a:t>		Allez ! Je vous envoie par toute la Terre.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vous envoie au beau milieu d’un monde </a:t>
            </a:r>
          </a:p>
          <a:p>
            <a:pPr marL="0" indent="0">
              <a:buNone/>
            </a:pPr>
            <a:r>
              <a:rPr lang="fr-FR" dirty="0"/>
              <a:t>Où Dieu pourtant m’a déjà envoyé, </a:t>
            </a:r>
          </a:p>
          <a:p>
            <a:pPr marL="0" indent="0">
              <a:buNone/>
            </a:pPr>
            <a:r>
              <a:rPr lang="fr-FR" dirty="0"/>
              <a:t>Mais désormais, c’est par vous qu’Il rencontre, </a:t>
            </a:r>
          </a:p>
          <a:p>
            <a:pPr marL="0" indent="0">
              <a:buNone/>
            </a:pPr>
            <a:r>
              <a:rPr lang="fr-FR" dirty="0"/>
              <a:t>Les cœurs blessés qu’Il cherche à visiter 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613333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Prière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Notre </a:t>
            </a:r>
            <a:r>
              <a:rPr lang="en-CA" dirty="0" err="1"/>
              <a:t>Père</a:t>
            </a:r>
            <a:endParaRPr lang="en-CA" dirty="0"/>
          </a:p>
          <a:p>
            <a:pPr>
              <a:buNone/>
            </a:pPr>
            <a:r>
              <a:rPr lang="en-CA" dirty="0"/>
              <a:t>Je </a:t>
            </a:r>
            <a:r>
              <a:rPr lang="en-CA" dirty="0" err="1"/>
              <a:t>vous</a:t>
            </a:r>
            <a:r>
              <a:rPr lang="en-CA" dirty="0"/>
              <a:t> </a:t>
            </a:r>
            <a:r>
              <a:rPr lang="en-CA" dirty="0" err="1"/>
              <a:t>salue</a:t>
            </a:r>
            <a:r>
              <a:rPr lang="en-CA" dirty="0"/>
              <a:t> Marie</a:t>
            </a:r>
          </a:p>
          <a:p>
            <a:pPr>
              <a:buNone/>
            </a:pPr>
            <a:r>
              <a:rPr lang="en-CA" dirty="0" err="1"/>
              <a:t>Gloire</a:t>
            </a:r>
            <a:r>
              <a:rPr lang="en-CA" dirty="0"/>
              <a:t> </a:t>
            </a:r>
            <a:r>
              <a:rPr lang="en-CA" dirty="0" err="1"/>
              <a:t>soit</a:t>
            </a:r>
            <a:r>
              <a:rPr lang="en-CA" dirty="0"/>
              <a:t> au </a:t>
            </a:r>
            <a:r>
              <a:rPr lang="en-CA" dirty="0" err="1"/>
              <a:t>Père</a:t>
            </a:r>
            <a:endParaRPr lang="en-CA" dirty="0"/>
          </a:p>
          <a:p>
            <a:pPr>
              <a:buNone/>
            </a:pPr>
            <a:r>
              <a:rPr lang="en-CA" dirty="0" err="1"/>
              <a:t>Bénédiction</a:t>
            </a:r>
            <a:endParaRPr lang="en-C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Annonces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B6C6B9-C3A0-DBBA-6C9B-C91A79F7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Aube nouvelle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C20772-2EFD-A585-47F0-BB24892FB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1 - 	Aube nouvelle dans notre nuit</a:t>
            </a:r>
          </a:p>
          <a:p>
            <a:pPr marL="0" indent="0">
              <a:buNone/>
            </a:pPr>
            <a:r>
              <a:rPr lang="fr-FR" dirty="0"/>
              <a:t>	pour sauver son peuple, Dieu va venir</a:t>
            </a:r>
          </a:p>
          <a:p>
            <a:pPr marL="0" indent="0">
              <a:buNone/>
            </a:pPr>
            <a:r>
              <a:rPr lang="fr-FR" dirty="0"/>
              <a:t>	Joie pour les pauvres, fête aujourd'hui,</a:t>
            </a:r>
          </a:p>
          <a:p>
            <a:pPr marL="0" indent="0">
              <a:buNone/>
            </a:pPr>
            <a:r>
              <a:rPr lang="fr-FR" dirty="0"/>
              <a:t>	il faut préparer la route au Seigneur ( bis )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2 -	 Bonne nouvelle, cris et chansons,</a:t>
            </a:r>
          </a:p>
          <a:p>
            <a:pPr marL="0" indent="0">
              <a:buNone/>
            </a:pPr>
            <a:r>
              <a:rPr lang="fr-FR" dirty="0"/>
              <a:t>	pour sauver son peuple, Dieu va venir</a:t>
            </a:r>
          </a:p>
          <a:p>
            <a:pPr marL="0" indent="0">
              <a:buNone/>
            </a:pPr>
            <a:r>
              <a:rPr lang="fr-FR" dirty="0"/>
              <a:t>	voix qui s'élève dans nos déserts</a:t>
            </a:r>
          </a:p>
          <a:p>
            <a:pPr marL="0" indent="0">
              <a:buNone/>
            </a:pPr>
            <a:r>
              <a:rPr lang="fr-FR" dirty="0"/>
              <a:t>	il faut préparer la route au Seigneur ( bis )</a:t>
            </a:r>
          </a:p>
        </p:txBody>
      </p:sp>
    </p:spTree>
    <p:extLst>
      <p:ext uri="{BB962C8B-B14F-4D97-AF65-F5344CB8AC3E}">
        <p14:creationId xmlns:p14="http://schemas.microsoft.com/office/powerpoint/2010/main" xmlns="" val="3207856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6B1C78-7072-8A21-9FEA-F06843ABB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Aube nouvelle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B29A60-C1F2-3B50-B6B2-03A134053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3 - 	Terre nouvelle, monde nouveau,</a:t>
            </a:r>
          </a:p>
          <a:p>
            <a:pPr marL="0" indent="0">
              <a:buNone/>
            </a:pPr>
            <a:r>
              <a:rPr lang="fr-FR" dirty="0"/>
              <a:t>	pour sauver son peuple, Dieu va venir,</a:t>
            </a:r>
          </a:p>
          <a:p>
            <a:pPr marL="0" indent="0">
              <a:buNone/>
            </a:pPr>
            <a:r>
              <a:rPr lang="fr-FR" dirty="0"/>
              <a:t>	paix sur la terre, ciel parmi nous</a:t>
            </a:r>
          </a:p>
          <a:p>
            <a:pPr marL="0" indent="0">
              <a:buNone/>
            </a:pPr>
            <a:r>
              <a:rPr lang="fr-FR" dirty="0"/>
              <a:t>	il faut préparer la route au Seigneur ( bis 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857536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Merci</a:t>
            </a:r>
            <a:r>
              <a:rPr lang="en-CA" dirty="0"/>
              <a:t> à </a:t>
            </a:r>
            <a:r>
              <a:rPr lang="en-CA" dirty="0" err="1"/>
              <a:t>tous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Bonne </a:t>
            </a:r>
            <a:r>
              <a:rPr lang="en-CA" dirty="0" err="1"/>
              <a:t>préparation</a:t>
            </a:r>
            <a:r>
              <a:rPr lang="en-CA" dirty="0"/>
              <a:t> de </a:t>
            </a:r>
            <a:r>
              <a:rPr lang="en-CA" dirty="0" err="1"/>
              <a:t>l’Avent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835F21-EF59-4D61-8F88-3B963DFD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Chant de </a:t>
            </a:r>
            <a:r>
              <a:rPr lang="en-CA" dirty="0" err="1"/>
              <a:t>l’année</a:t>
            </a:r>
            <a:r>
              <a:rPr lang="en-CA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76157C-4FA4-0EF7-0413-D929019D9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Refrain : 	Allez ! Je vous envoie </a:t>
            </a:r>
          </a:p>
          <a:p>
            <a:pPr marL="0" indent="0">
              <a:buNone/>
            </a:pPr>
            <a:r>
              <a:rPr lang="fr-FR" dirty="0"/>
              <a:t>		porter la Bonne Nouvelle</a:t>
            </a:r>
          </a:p>
          <a:p>
            <a:pPr marL="0" indent="0">
              <a:buNone/>
            </a:pPr>
            <a:r>
              <a:rPr lang="fr-FR" dirty="0"/>
              <a:t>		Allez ! Je vous envoie par toute la Terre.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Ne craignez pas d’avoir à vous défendre, </a:t>
            </a:r>
          </a:p>
          <a:p>
            <a:pPr marL="0" indent="0">
              <a:buNone/>
            </a:pPr>
            <a:r>
              <a:rPr lang="fr-FR" dirty="0"/>
              <a:t>devant les grands et leurs savants discours. </a:t>
            </a:r>
          </a:p>
          <a:p>
            <a:pPr marL="0" indent="0">
              <a:buNone/>
            </a:pPr>
            <a:r>
              <a:rPr lang="fr-FR" dirty="0"/>
              <a:t>L’Esprit viendra ! Il saura vous apprendre </a:t>
            </a:r>
          </a:p>
          <a:p>
            <a:pPr marL="0" indent="0">
              <a:buNone/>
            </a:pPr>
            <a:r>
              <a:rPr lang="fr-FR" dirty="0"/>
              <a:t>les mots qu’il faut pour annoncer l’Amour. 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37376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1873B4-5FE5-41B7-6395-74F63CA95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Chant de </a:t>
            </a:r>
            <a:r>
              <a:rPr lang="en-CA" dirty="0" err="1"/>
              <a:t>l’année</a:t>
            </a:r>
            <a:r>
              <a:rPr lang="en-CA" dirty="0"/>
              <a:t>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E3BFA0-2B1B-B303-C81B-AE6676285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Refrain : 	Allez ! Je vous envoie </a:t>
            </a:r>
          </a:p>
          <a:p>
            <a:pPr marL="0" indent="0">
              <a:buNone/>
            </a:pPr>
            <a:r>
              <a:rPr lang="fr-FR" dirty="0"/>
              <a:t>		porter la Bonne Nouvelle</a:t>
            </a:r>
          </a:p>
          <a:p>
            <a:pPr marL="0" indent="0">
              <a:buNone/>
            </a:pPr>
            <a:r>
              <a:rPr lang="fr-FR" dirty="0"/>
              <a:t>		Allez ! Je vous envoie par toute la Terre.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N’emportez rien sinon pour tout bagage, </a:t>
            </a:r>
          </a:p>
          <a:p>
            <a:pPr marL="0" indent="0">
              <a:buNone/>
            </a:pPr>
            <a:r>
              <a:rPr lang="fr-FR" dirty="0"/>
              <a:t>qu’un peu de pain pétri au quotidien </a:t>
            </a:r>
          </a:p>
          <a:p>
            <a:pPr marL="0" indent="0">
              <a:buNone/>
            </a:pPr>
            <a:r>
              <a:rPr lang="fr-FR" dirty="0"/>
              <a:t>L’amour n’est rien si nul ne le partage, </a:t>
            </a:r>
          </a:p>
          <a:p>
            <a:pPr marL="0" indent="0">
              <a:buNone/>
            </a:pPr>
            <a:r>
              <a:rPr lang="fr-FR" dirty="0"/>
              <a:t>si votre cœur ne lui donne des mains.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53264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F11973-2D87-DF83-97F9-02AB6B536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Prière</a:t>
            </a:r>
            <a:r>
              <a:rPr lang="en-CA" dirty="0"/>
              <a:t> de </a:t>
            </a:r>
            <a:r>
              <a:rPr lang="en-CA" dirty="0" err="1"/>
              <a:t>l’année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DBE308-C065-E68D-C432-267D2F8FD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Esprit Saint qui nous vient du Père,</a:t>
            </a:r>
          </a:p>
          <a:p>
            <a:pPr marL="0" indent="0">
              <a:buNone/>
            </a:pPr>
            <a:r>
              <a:rPr lang="fr-FR" dirty="0"/>
              <a:t>Aide-nous à marcher sur ton chemin de vie et de bonheur,</a:t>
            </a:r>
          </a:p>
          <a:p>
            <a:pPr marL="0" indent="0">
              <a:buNone/>
            </a:pPr>
            <a:r>
              <a:rPr lang="fr-FR" dirty="0"/>
              <a:t>À découvrir ta présence dans le concret de nos vies </a:t>
            </a:r>
          </a:p>
          <a:p>
            <a:pPr marL="0" indent="0">
              <a:buNone/>
            </a:pPr>
            <a:r>
              <a:rPr lang="fr-FR" dirty="0"/>
              <a:t>Et à te connaître davantage à travers le témoignage des autres.  </a:t>
            </a:r>
          </a:p>
          <a:p>
            <a:pPr marL="0" indent="0">
              <a:buNone/>
            </a:pPr>
            <a:r>
              <a:rPr lang="fr-FR" dirty="0"/>
              <a:t>Éclaire-nous, lorsque nous sommes confus.</a:t>
            </a:r>
          </a:p>
          <a:p>
            <a:pPr marL="0" indent="0">
              <a:buNone/>
            </a:pPr>
            <a:r>
              <a:rPr lang="fr-FR" dirty="0"/>
              <a:t>Ouvre la porte de notre cœur, lorsqu’il est fermé.</a:t>
            </a:r>
          </a:p>
          <a:p>
            <a:pPr marL="0" indent="0">
              <a:buNone/>
            </a:pPr>
            <a:r>
              <a:rPr lang="fr-FR" dirty="0"/>
              <a:t>Donne-nous la force de poursuivre la route quand nous sommes fatigués.</a:t>
            </a:r>
          </a:p>
          <a:p>
            <a:pPr marL="0" indent="0">
              <a:buNone/>
            </a:pPr>
            <a:r>
              <a:rPr lang="fr-FR" dirty="0"/>
              <a:t>Sois pour nous une présence vivifiante et réconfortante tout au long de notre route.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Amen. </a:t>
            </a:r>
          </a:p>
        </p:txBody>
      </p:sp>
    </p:spTree>
    <p:extLst>
      <p:ext uri="{BB962C8B-B14F-4D97-AF65-F5344CB8AC3E}">
        <p14:creationId xmlns:p14="http://schemas.microsoft.com/office/powerpoint/2010/main" xmlns="" val="101428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Intentions de </a:t>
            </a:r>
            <a:r>
              <a:rPr lang="en-CA" dirty="0" err="1"/>
              <a:t>prières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Intentions </a:t>
            </a:r>
            <a:r>
              <a:rPr lang="en-CA" dirty="0" err="1"/>
              <a:t>personnels</a:t>
            </a:r>
            <a:r>
              <a:rPr lang="en-CA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BE7CF6-DAC1-26B1-08C4-F6E52D6BD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Thème</a:t>
            </a:r>
            <a:r>
              <a:rPr lang="en-CA" dirty="0"/>
              <a:t> de </a:t>
            </a:r>
            <a:r>
              <a:rPr lang="en-CA" dirty="0" err="1"/>
              <a:t>l’Avent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0B1712-33FE-4892-979E-1244A4659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Notre </a:t>
            </a:r>
            <a:r>
              <a:rPr lang="en-CA" dirty="0" err="1"/>
              <a:t>thème</a:t>
            </a:r>
            <a:r>
              <a:rPr lang="en-CA" dirty="0"/>
              <a:t> </a:t>
            </a:r>
            <a:r>
              <a:rPr lang="en-CA" dirty="0" err="1"/>
              <a:t>cursilliste</a:t>
            </a:r>
            <a:r>
              <a:rPr lang="en-CA" dirty="0"/>
              <a:t> pour </a:t>
            </a:r>
            <a:r>
              <a:rPr lang="en-CA" dirty="0" err="1"/>
              <a:t>l’année</a:t>
            </a:r>
            <a:r>
              <a:rPr lang="en-CA" dirty="0"/>
              <a:t>:</a:t>
            </a:r>
          </a:p>
          <a:p>
            <a:pPr lvl="1"/>
            <a:r>
              <a:rPr lang="en-CA" dirty="0"/>
              <a:t>Un temps pour changer… </a:t>
            </a:r>
            <a:r>
              <a:rPr lang="en-CA" dirty="0" err="1"/>
              <a:t>prenons</a:t>
            </a:r>
            <a:r>
              <a:rPr lang="en-CA" dirty="0"/>
              <a:t> la route ensemble</a:t>
            </a:r>
          </a:p>
          <a:p>
            <a:pPr lvl="1"/>
            <a:endParaRPr lang="en-CA" dirty="0"/>
          </a:p>
          <a:p>
            <a:r>
              <a:rPr lang="en-CA" dirty="0" err="1"/>
              <a:t>Thème</a:t>
            </a:r>
            <a:r>
              <a:rPr lang="en-CA" dirty="0"/>
              <a:t> </a:t>
            </a:r>
            <a:r>
              <a:rPr lang="en-CA" dirty="0" err="1"/>
              <a:t>proposé</a:t>
            </a:r>
            <a:r>
              <a:rPr lang="en-CA" dirty="0"/>
              <a:t> par Vie </a:t>
            </a:r>
            <a:r>
              <a:rPr lang="en-CA" dirty="0" err="1"/>
              <a:t>liturgique</a:t>
            </a:r>
            <a:r>
              <a:rPr lang="en-CA" dirty="0"/>
              <a:t>:</a:t>
            </a:r>
          </a:p>
          <a:p>
            <a:pPr lvl="1"/>
            <a:r>
              <a:rPr lang="en-CA" dirty="0"/>
              <a:t>Vivre ensemble </a:t>
            </a:r>
            <a:r>
              <a:rPr lang="en-CA" dirty="0" err="1"/>
              <a:t>l’attente</a:t>
            </a:r>
            <a:r>
              <a:rPr lang="en-CA" dirty="0"/>
              <a:t> du </a:t>
            </a:r>
            <a:r>
              <a:rPr lang="en-CA" dirty="0" err="1"/>
              <a:t>Sauveur</a:t>
            </a:r>
            <a:endParaRPr lang="en-CA" dirty="0"/>
          </a:p>
          <a:p>
            <a:pPr lvl="1"/>
            <a:r>
              <a:rPr lang="en-CA" dirty="0"/>
              <a:t>Vivre ensemble la joie de la naissance</a:t>
            </a:r>
          </a:p>
          <a:p>
            <a:pPr lvl="1"/>
            <a:r>
              <a:rPr lang="en-CA" dirty="0"/>
              <a:t>Vivre ensemble la </a:t>
            </a:r>
            <a:r>
              <a:rPr lang="en-CA" dirty="0" err="1"/>
              <a:t>marche</a:t>
            </a:r>
            <a:r>
              <a:rPr lang="en-CA" dirty="0"/>
              <a:t> </a:t>
            </a:r>
            <a:r>
              <a:rPr lang="en-CA" dirty="0" err="1"/>
              <a:t>vers</a:t>
            </a:r>
            <a:r>
              <a:rPr lang="en-CA" dirty="0"/>
              <a:t> </a:t>
            </a:r>
            <a:r>
              <a:rPr lang="en-CA" dirty="0" err="1"/>
              <a:t>Pâques</a:t>
            </a:r>
            <a:endParaRPr lang="en-CA" dirty="0"/>
          </a:p>
          <a:p>
            <a:pPr lvl="1"/>
            <a:r>
              <a:rPr lang="en-CA" dirty="0"/>
              <a:t>Vivre ensemble </a:t>
            </a:r>
            <a:r>
              <a:rPr lang="en-CA" dirty="0" err="1"/>
              <a:t>notre</a:t>
            </a:r>
            <a:r>
              <a:rPr lang="en-CA" dirty="0"/>
              <a:t> mission de </a:t>
            </a:r>
            <a:r>
              <a:rPr lang="en-CA" dirty="0" err="1"/>
              <a:t>baptisé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3049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Regard </a:t>
            </a:r>
            <a:r>
              <a:rPr lang="en-CA" dirty="0" err="1"/>
              <a:t>en</a:t>
            </a:r>
            <a:r>
              <a:rPr lang="en-CA" dirty="0"/>
              <a:t> </a:t>
            </a:r>
            <a:r>
              <a:rPr lang="en-CA" dirty="0" err="1"/>
              <a:t>arrière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/>
              <a:t>Qu’est-ce</a:t>
            </a:r>
            <a:r>
              <a:rPr lang="en-CA" dirty="0"/>
              <a:t> qui a </a:t>
            </a:r>
            <a:r>
              <a:rPr lang="en-CA" dirty="0" err="1"/>
              <a:t>changé</a:t>
            </a:r>
            <a:r>
              <a:rPr lang="en-CA" dirty="0"/>
              <a:t> en </a:t>
            </a:r>
            <a:r>
              <a:rPr lang="en-CA" dirty="0" err="1"/>
              <a:t>moi</a:t>
            </a:r>
            <a:r>
              <a:rPr lang="en-CA" dirty="0"/>
              <a:t> et </a:t>
            </a:r>
            <a:r>
              <a:rPr lang="en-CA" dirty="0" err="1"/>
              <a:t>autour</a:t>
            </a:r>
            <a:r>
              <a:rPr lang="en-CA" dirty="0"/>
              <a:t> de </a:t>
            </a:r>
            <a:r>
              <a:rPr lang="en-CA" dirty="0" err="1"/>
              <a:t>moi</a:t>
            </a:r>
            <a:r>
              <a:rPr lang="en-CA" dirty="0"/>
              <a:t> </a:t>
            </a:r>
            <a:r>
              <a:rPr lang="en-CA" dirty="0" err="1"/>
              <a:t>depuis</a:t>
            </a:r>
            <a:r>
              <a:rPr lang="en-CA" dirty="0"/>
              <a:t> Noël 2021?</a:t>
            </a:r>
          </a:p>
          <a:p>
            <a:pPr lvl="1"/>
            <a:r>
              <a:rPr lang="en-CA" dirty="0"/>
              <a:t>Guerre </a:t>
            </a:r>
            <a:r>
              <a:rPr lang="en-CA" dirty="0" err="1"/>
              <a:t>en</a:t>
            </a:r>
            <a:r>
              <a:rPr lang="en-CA" dirty="0"/>
              <a:t> Ukraine</a:t>
            </a:r>
          </a:p>
          <a:p>
            <a:pPr lvl="1"/>
            <a:r>
              <a:rPr lang="en-CA" dirty="0"/>
              <a:t>Nomination </a:t>
            </a:r>
            <a:r>
              <a:rPr lang="en-CA" dirty="0" err="1"/>
              <a:t>comme</a:t>
            </a:r>
            <a:r>
              <a:rPr lang="en-CA" dirty="0"/>
              <a:t> Animateur spirituel du </a:t>
            </a:r>
            <a:r>
              <a:rPr lang="en-CA" dirty="0" err="1"/>
              <a:t>Cursillo</a:t>
            </a:r>
            <a:endParaRPr lang="en-CA" dirty="0"/>
          </a:p>
          <a:p>
            <a:pPr lvl="1"/>
            <a:r>
              <a:rPr lang="en-CA" dirty="0"/>
              <a:t>Vivre le 457e et 458e </a:t>
            </a:r>
            <a:r>
              <a:rPr lang="en-CA" dirty="0" err="1"/>
              <a:t>Cursillo</a:t>
            </a:r>
            <a:endParaRPr lang="en-CA" dirty="0"/>
          </a:p>
          <a:p>
            <a:pPr lvl="1"/>
            <a:r>
              <a:rPr lang="en-CA" dirty="0"/>
              <a:t>Nomination au CA pour le CSF</a:t>
            </a:r>
          </a:p>
          <a:p>
            <a:pPr lvl="1"/>
            <a:r>
              <a:rPr lang="en-CA" dirty="0"/>
              <a:t>Voyage </a:t>
            </a:r>
            <a:r>
              <a:rPr lang="en-CA" dirty="0" err="1"/>
              <a:t>en</a:t>
            </a:r>
            <a:r>
              <a:rPr lang="en-CA" dirty="0"/>
              <a:t> France</a:t>
            </a:r>
          </a:p>
          <a:p>
            <a:pPr lvl="1"/>
            <a:r>
              <a:rPr lang="en-CA" dirty="0"/>
              <a:t>Retour au travail (4 </a:t>
            </a:r>
            <a:r>
              <a:rPr lang="en-CA" dirty="0" err="1"/>
              <a:t>mois</a:t>
            </a:r>
            <a:r>
              <a:rPr lang="en-CA" dirty="0"/>
              <a:t>)</a:t>
            </a:r>
          </a:p>
          <a:p>
            <a:pPr lvl="1"/>
            <a:r>
              <a:rPr lang="en-CA" dirty="0"/>
              <a:t>Reprise des </a:t>
            </a:r>
            <a:r>
              <a:rPr lang="en-CA" dirty="0" err="1"/>
              <a:t>activités</a:t>
            </a:r>
            <a:r>
              <a:rPr lang="en-CA" dirty="0"/>
              <a:t> </a:t>
            </a:r>
            <a:r>
              <a:rPr lang="en-CA" dirty="0" err="1"/>
              <a:t>familiales</a:t>
            </a:r>
            <a:endParaRPr lang="en-CA" dirty="0"/>
          </a:p>
          <a:p>
            <a:pPr lvl="1"/>
            <a:r>
              <a:rPr lang="en-CA" dirty="0" err="1"/>
              <a:t>Calendrier</a:t>
            </a:r>
            <a:r>
              <a:rPr lang="en-CA" dirty="0"/>
              <a:t> du Sacré-Coeur</a:t>
            </a:r>
          </a:p>
          <a:p>
            <a:pPr lvl="1"/>
            <a:r>
              <a:rPr lang="en-CA" dirty="0"/>
              <a:t>Trouble de </a:t>
            </a:r>
            <a:r>
              <a:rPr lang="en-CA" dirty="0" err="1"/>
              <a:t>santé</a:t>
            </a:r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674</Words>
  <Application>Microsoft Office PowerPoint</Application>
  <PresentationFormat>Personnalisé</PresentationFormat>
  <Paragraphs>177</Paragraphs>
  <Slides>34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Office Theme</vt:lpstr>
      <vt:lpstr>Diapositive 1</vt:lpstr>
      <vt:lpstr>Diapositive 2</vt:lpstr>
      <vt:lpstr>Chant de l’année</vt:lpstr>
      <vt:lpstr>Chant de l’année (2)</vt:lpstr>
      <vt:lpstr>Chant de l’année (3)</vt:lpstr>
      <vt:lpstr>Prière de l’année</vt:lpstr>
      <vt:lpstr>Intentions de prières</vt:lpstr>
      <vt:lpstr>Thème de l’Avent</vt:lpstr>
      <vt:lpstr>Regard en arrière</vt:lpstr>
      <vt:lpstr>Préparer la fête de Noël dans nos familles</vt:lpstr>
      <vt:lpstr>Préparation personnelle à la fête de Noël</vt:lpstr>
      <vt:lpstr>1er dimanche – Se préparer</vt:lpstr>
      <vt:lpstr>Diapositive 13</vt:lpstr>
      <vt:lpstr>Semaine 1 – Se préparer</vt:lpstr>
      <vt:lpstr>2e dimanche- Se convertir</vt:lpstr>
      <vt:lpstr>Diapositive 16</vt:lpstr>
      <vt:lpstr>Diapositive 17</vt:lpstr>
      <vt:lpstr>Diapositive 18</vt:lpstr>
      <vt:lpstr>Semaine 2 – Se convertir</vt:lpstr>
      <vt:lpstr>3e dimanche – Se réjouir</vt:lpstr>
      <vt:lpstr>Diapositive 21</vt:lpstr>
      <vt:lpstr>Diapositive 22</vt:lpstr>
      <vt:lpstr>Semaine 3 – Se réjouir</vt:lpstr>
      <vt:lpstr>4e dimanche – S’engager</vt:lpstr>
      <vt:lpstr>Diapositive 25</vt:lpstr>
      <vt:lpstr>Semaine 4 – S’engager</vt:lpstr>
      <vt:lpstr>Prière avant les partages</vt:lpstr>
      <vt:lpstr>Question à partager en petit groupe</vt:lpstr>
      <vt:lpstr>Cadeaux à Jésus</vt:lpstr>
      <vt:lpstr>Prière</vt:lpstr>
      <vt:lpstr>Annonces</vt:lpstr>
      <vt:lpstr>Aube nouvelle</vt:lpstr>
      <vt:lpstr>Aube nouvelle (2)</vt:lpstr>
      <vt:lpstr>Merci à tous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Jacques Mayer</dc:creator>
  <cp:lastModifiedBy>Vernier</cp:lastModifiedBy>
  <cp:revision>11</cp:revision>
  <dcterms:created xsi:type="dcterms:W3CDTF">2022-11-18T19:50:54Z</dcterms:created>
  <dcterms:modified xsi:type="dcterms:W3CDTF">2022-11-28T01:36:31Z</dcterms:modified>
</cp:coreProperties>
</file>